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"/>
  </p:notesMasterIdLst>
  <p:sldIdLst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95"/>
    <a:srgbClr val="94C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D92A44-CAFF-4AE8-AC68-54854AD0E369}" v="254" dt="2021-01-27T11:13:42.992"/>
    <p1510:client id="{941C2045-CBCE-49B6-AC50-C2547E5E194E}" v="15" dt="2021-01-26T17:15:10.315"/>
    <p1510:client id="{EE3D47E8-86E9-429E-BF2D-8BAADB5402C7}" v="10" dt="2021-01-26T16:08:56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1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 Simutis (student)" userId="S::2603015s@student.gla.ac.uk::69caf558-4b3e-4e77-aec7-37f6f5c80b9a" providerId="AD" clId="Web-{039F1ACD-0EEC-405C-B0DC-81FB1C04EEE1}"/>
    <pc:docChg chg="addSld modSld">
      <pc:chgData name="Tomas Simutis (student)" userId="S::2603015s@student.gla.ac.uk::69caf558-4b3e-4e77-aec7-37f6f5c80b9a" providerId="AD" clId="Web-{039F1ACD-0EEC-405C-B0DC-81FB1C04EEE1}" dt="2021-01-25T23:50:56.938" v="2"/>
      <pc:docMkLst>
        <pc:docMk/>
      </pc:docMkLst>
      <pc:sldChg chg="addSp delSp modSp new">
        <pc:chgData name="Tomas Simutis (student)" userId="S::2603015s@student.gla.ac.uk::69caf558-4b3e-4e77-aec7-37f6f5c80b9a" providerId="AD" clId="Web-{039F1ACD-0EEC-405C-B0DC-81FB1C04EEE1}" dt="2021-01-25T23:50:56.938" v="2"/>
        <pc:sldMkLst>
          <pc:docMk/>
          <pc:sldMk cId="2104886489" sldId="258"/>
        </pc:sldMkLst>
        <pc:picChg chg="add del mod">
          <ac:chgData name="Tomas Simutis (student)" userId="S::2603015s@student.gla.ac.uk::69caf558-4b3e-4e77-aec7-37f6f5c80b9a" providerId="AD" clId="Web-{039F1ACD-0EEC-405C-B0DC-81FB1C04EEE1}" dt="2021-01-25T23:50:56.938" v="2"/>
          <ac:picMkLst>
            <pc:docMk/>
            <pc:sldMk cId="2104886489" sldId="258"/>
            <ac:picMk id="2" creationId="{0D3B5B79-961D-4595-B95F-938789FBFDBE}"/>
          </ac:picMkLst>
        </pc:picChg>
      </pc:sldChg>
    </pc:docChg>
  </pc:docChgLst>
  <pc:docChgLst>
    <pc:chgData name="Tomas Simutis (student)" userId="69caf558-4b3e-4e77-aec7-37f6f5c80b9a" providerId="ADAL" clId="{941C2045-CBCE-49B6-AC50-C2547E5E194E}"/>
    <pc:docChg chg="undo custSel addSld delSld modSld delMainMaster">
      <pc:chgData name="Tomas Simutis (student)" userId="69caf558-4b3e-4e77-aec7-37f6f5c80b9a" providerId="ADAL" clId="{941C2045-CBCE-49B6-AC50-C2547E5E194E}" dt="2021-01-27T15:06:52.197" v="2070"/>
      <pc:docMkLst>
        <pc:docMk/>
      </pc:docMkLst>
      <pc:sldChg chg="del">
        <pc:chgData name="Tomas Simutis (student)" userId="69caf558-4b3e-4e77-aec7-37f6f5c80b9a" providerId="ADAL" clId="{941C2045-CBCE-49B6-AC50-C2547E5E194E}" dt="2021-01-26T14:25:37.761" v="438" actId="47"/>
        <pc:sldMkLst>
          <pc:docMk/>
          <pc:sldMk cId="1245040657" sldId="257"/>
        </pc:sldMkLst>
      </pc:sldChg>
      <pc:sldChg chg="del">
        <pc:chgData name="Tomas Simutis (student)" userId="69caf558-4b3e-4e77-aec7-37f6f5c80b9a" providerId="ADAL" clId="{941C2045-CBCE-49B6-AC50-C2547E5E194E}" dt="2021-01-25T23:52:55.793" v="7" actId="47"/>
        <pc:sldMkLst>
          <pc:docMk/>
          <pc:sldMk cId="2104886489" sldId="258"/>
        </pc:sldMkLst>
      </pc:sldChg>
      <pc:sldChg chg="add del setBg">
        <pc:chgData name="Tomas Simutis (student)" userId="69caf558-4b3e-4e77-aec7-37f6f5c80b9a" providerId="ADAL" clId="{941C2045-CBCE-49B6-AC50-C2547E5E194E}" dt="2021-01-25T23:51:48.242" v="2" actId="47"/>
        <pc:sldMkLst>
          <pc:docMk/>
          <pc:sldMk cId="3470300805" sldId="259"/>
        </pc:sldMkLst>
      </pc:sldChg>
      <pc:sldChg chg="delSp add del mod setBg delAnim">
        <pc:chgData name="Tomas Simutis (student)" userId="69caf558-4b3e-4e77-aec7-37f6f5c80b9a" providerId="ADAL" clId="{941C2045-CBCE-49B6-AC50-C2547E5E194E}" dt="2021-01-25T23:52:55.363" v="6" actId="47"/>
        <pc:sldMkLst>
          <pc:docMk/>
          <pc:sldMk cId="4200014017" sldId="260"/>
        </pc:sldMkLst>
        <pc:picChg chg="del">
          <ac:chgData name="Tomas Simutis (student)" userId="69caf558-4b3e-4e77-aec7-37f6f5c80b9a" providerId="ADAL" clId="{941C2045-CBCE-49B6-AC50-C2547E5E194E}" dt="2021-01-25T23:52:03.681" v="3" actId="478"/>
          <ac:picMkLst>
            <pc:docMk/>
            <pc:sldMk cId="4200014017" sldId="260"/>
            <ac:picMk id="16" creationId="{D06A1AB4-E989-48D9-B782-FFF2E4D40D05}"/>
          </ac:picMkLst>
        </pc:picChg>
      </pc:sldChg>
      <pc:sldChg chg="add del setBg">
        <pc:chgData name="Tomas Simutis (student)" userId="69caf558-4b3e-4e77-aec7-37f6f5c80b9a" providerId="ADAL" clId="{941C2045-CBCE-49B6-AC50-C2547E5E194E}" dt="2021-01-25T23:52:54.876" v="5" actId="47"/>
        <pc:sldMkLst>
          <pc:docMk/>
          <pc:sldMk cId="3470300805" sldId="261"/>
        </pc:sldMkLst>
      </pc:sldChg>
      <pc:sldChg chg="addSp delSp modSp mod modTransition setBg delAnim modAnim modNotesTx">
        <pc:chgData name="Tomas Simutis (student)" userId="69caf558-4b3e-4e77-aec7-37f6f5c80b9a" providerId="ADAL" clId="{941C2045-CBCE-49B6-AC50-C2547E5E194E}" dt="2021-01-27T15:06:52.197" v="2070"/>
        <pc:sldMkLst>
          <pc:docMk/>
          <pc:sldMk cId="1829273015" sldId="262"/>
        </pc:sldMkLst>
        <pc:spChg chg="add mod ord">
          <ac:chgData name="Tomas Simutis (student)" userId="69caf558-4b3e-4e77-aec7-37f6f5c80b9a" providerId="ADAL" clId="{941C2045-CBCE-49B6-AC50-C2547E5E194E}" dt="2021-01-26T12:10:02.381" v="299" actId="1076"/>
          <ac:spMkLst>
            <pc:docMk/>
            <pc:sldMk cId="1829273015" sldId="262"/>
            <ac:spMk id="2" creationId="{C714566A-0E89-49B1-9647-3D09B19F9D89}"/>
          </ac:spMkLst>
        </pc:spChg>
        <pc:spChg chg="mod">
          <ac:chgData name="Tomas Simutis (student)" userId="69caf558-4b3e-4e77-aec7-37f6f5c80b9a" providerId="ADAL" clId="{941C2045-CBCE-49B6-AC50-C2547E5E194E}" dt="2021-01-26T15:39:33.623" v="1588" actId="1076"/>
          <ac:spMkLst>
            <pc:docMk/>
            <pc:sldMk cId="1829273015" sldId="262"/>
            <ac:spMk id="9" creationId="{D1DF5DC9-3CD0-461F-B551-9325D9BE9228}"/>
          </ac:spMkLst>
        </pc:spChg>
        <pc:spChg chg="del mod">
          <ac:chgData name="Tomas Simutis (student)" userId="69caf558-4b3e-4e77-aec7-37f6f5c80b9a" providerId="ADAL" clId="{941C2045-CBCE-49B6-AC50-C2547E5E194E}" dt="2021-01-26T14:50:08.110" v="678" actId="478"/>
          <ac:spMkLst>
            <pc:docMk/>
            <pc:sldMk cId="1829273015" sldId="262"/>
            <ac:spMk id="10" creationId="{34B7FEAC-FDCB-4F31-B86A-070707D0855F}"/>
          </ac:spMkLst>
        </pc:spChg>
        <pc:spChg chg="mod">
          <ac:chgData name="Tomas Simutis (student)" userId="69caf558-4b3e-4e77-aec7-37f6f5c80b9a" providerId="ADAL" clId="{941C2045-CBCE-49B6-AC50-C2547E5E194E}" dt="2021-01-26T14:30:27.313" v="522" actId="1076"/>
          <ac:spMkLst>
            <pc:docMk/>
            <pc:sldMk cId="1829273015" sldId="262"/>
            <ac:spMk id="11" creationId="{A8B0B075-EBE4-43BC-8475-3D1BF4C0D2B1}"/>
          </ac:spMkLst>
        </pc:spChg>
        <pc:spChg chg="add mod">
          <ac:chgData name="Tomas Simutis (student)" userId="69caf558-4b3e-4e77-aec7-37f6f5c80b9a" providerId="ADAL" clId="{941C2045-CBCE-49B6-AC50-C2547E5E194E}" dt="2021-01-26T12:10:04.336" v="300" actId="1076"/>
          <ac:spMkLst>
            <pc:docMk/>
            <pc:sldMk cId="1829273015" sldId="262"/>
            <ac:spMk id="16" creationId="{85685CDE-7388-4573-BEC1-3A0DE3E8FF8B}"/>
          </ac:spMkLst>
        </pc:spChg>
        <pc:spChg chg="add del">
          <ac:chgData name="Tomas Simutis (student)" userId="69caf558-4b3e-4e77-aec7-37f6f5c80b9a" providerId="ADAL" clId="{941C2045-CBCE-49B6-AC50-C2547E5E194E}" dt="2021-01-26T11:56:21.046" v="250" actId="22"/>
          <ac:spMkLst>
            <pc:docMk/>
            <pc:sldMk cId="1829273015" sldId="262"/>
            <ac:spMk id="17" creationId="{2411A4AE-3CFC-46D5-8473-28CFCDDEF8D5}"/>
          </ac:spMkLst>
        </pc:spChg>
        <pc:spChg chg="add del">
          <ac:chgData name="Tomas Simutis (student)" userId="69caf558-4b3e-4e77-aec7-37f6f5c80b9a" providerId="ADAL" clId="{941C2045-CBCE-49B6-AC50-C2547E5E194E}" dt="2021-01-26T12:15:37.956" v="315" actId="22"/>
          <ac:spMkLst>
            <pc:docMk/>
            <pc:sldMk cId="1829273015" sldId="262"/>
            <ac:spMk id="18" creationId="{2BBF6FEB-7F08-4E1B-A903-FAD1D07351EB}"/>
          </ac:spMkLst>
        </pc:spChg>
        <pc:spChg chg="add mod">
          <ac:chgData name="Tomas Simutis (student)" userId="69caf558-4b3e-4e77-aec7-37f6f5c80b9a" providerId="ADAL" clId="{941C2045-CBCE-49B6-AC50-C2547E5E194E}" dt="2021-01-26T14:37:35.752" v="567" actId="1076"/>
          <ac:spMkLst>
            <pc:docMk/>
            <pc:sldMk cId="1829273015" sldId="262"/>
            <ac:spMk id="25" creationId="{33A09210-9ABD-49CC-86A7-DF1352213C65}"/>
          </ac:spMkLst>
        </pc:spChg>
        <pc:spChg chg="add mod">
          <ac:chgData name="Tomas Simutis (student)" userId="69caf558-4b3e-4e77-aec7-37f6f5c80b9a" providerId="ADAL" clId="{941C2045-CBCE-49B6-AC50-C2547E5E194E}" dt="2021-01-26T14:48:40.632" v="655" actId="1076"/>
          <ac:spMkLst>
            <pc:docMk/>
            <pc:sldMk cId="1829273015" sldId="262"/>
            <ac:spMk id="36" creationId="{4352A45F-8168-46CC-9E16-F0957B0CF4D9}"/>
          </ac:spMkLst>
        </pc:spChg>
        <pc:spChg chg="add mod">
          <ac:chgData name="Tomas Simutis (student)" userId="69caf558-4b3e-4e77-aec7-37f6f5c80b9a" providerId="ADAL" clId="{941C2045-CBCE-49B6-AC50-C2547E5E194E}" dt="2021-01-26T14:41:02.397" v="588" actId="1076"/>
          <ac:spMkLst>
            <pc:docMk/>
            <pc:sldMk cId="1829273015" sldId="262"/>
            <ac:spMk id="37" creationId="{2E4C6CA8-60DC-482F-82B6-5C73ACFC90FC}"/>
          </ac:spMkLst>
        </pc:spChg>
        <pc:spChg chg="add mod">
          <ac:chgData name="Tomas Simutis (student)" userId="69caf558-4b3e-4e77-aec7-37f6f5c80b9a" providerId="ADAL" clId="{941C2045-CBCE-49B6-AC50-C2547E5E194E}" dt="2021-01-26T15:11:56.202" v="1246" actId="14100"/>
          <ac:spMkLst>
            <pc:docMk/>
            <pc:sldMk cId="1829273015" sldId="262"/>
            <ac:spMk id="38" creationId="{488A09CE-A585-44E6-B6CD-DEE3A14655EC}"/>
          </ac:spMkLst>
        </pc:spChg>
        <pc:spChg chg="add del mod">
          <ac:chgData name="Tomas Simutis (student)" userId="69caf558-4b3e-4e77-aec7-37f6f5c80b9a" providerId="ADAL" clId="{941C2045-CBCE-49B6-AC50-C2547E5E194E}" dt="2021-01-26T14:58:11.427" v="811" actId="478"/>
          <ac:spMkLst>
            <pc:docMk/>
            <pc:sldMk cId="1829273015" sldId="262"/>
            <ac:spMk id="42" creationId="{7C5B1C38-7F25-43C9-8A74-E86F95C3214C}"/>
          </ac:spMkLst>
        </pc:spChg>
        <pc:spChg chg="add del mod">
          <ac:chgData name="Tomas Simutis (student)" userId="69caf558-4b3e-4e77-aec7-37f6f5c80b9a" providerId="ADAL" clId="{941C2045-CBCE-49B6-AC50-C2547E5E194E}" dt="2021-01-26T14:58:12.163" v="812" actId="478"/>
          <ac:spMkLst>
            <pc:docMk/>
            <pc:sldMk cId="1829273015" sldId="262"/>
            <ac:spMk id="44" creationId="{4BA95DBA-1781-4DDA-81A9-5826911C0BE7}"/>
          </ac:spMkLst>
        </pc:spChg>
        <pc:spChg chg="add mod">
          <ac:chgData name="Tomas Simutis (student)" userId="69caf558-4b3e-4e77-aec7-37f6f5c80b9a" providerId="ADAL" clId="{941C2045-CBCE-49B6-AC50-C2547E5E194E}" dt="2021-01-26T15:16:26.912" v="1312" actId="1076"/>
          <ac:spMkLst>
            <pc:docMk/>
            <pc:sldMk cId="1829273015" sldId="262"/>
            <ac:spMk id="51" creationId="{EF54FD6A-544C-4B8D-B3E1-A6172CFCC865}"/>
          </ac:spMkLst>
        </pc:spChg>
        <pc:spChg chg="add mod">
          <ac:chgData name="Tomas Simutis (student)" userId="69caf558-4b3e-4e77-aec7-37f6f5c80b9a" providerId="ADAL" clId="{941C2045-CBCE-49B6-AC50-C2547E5E194E}" dt="2021-01-26T15:16:31.034" v="1314" actId="1076"/>
          <ac:spMkLst>
            <pc:docMk/>
            <pc:sldMk cId="1829273015" sldId="262"/>
            <ac:spMk id="52" creationId="{31AB96A6-A47C-41C5-BE7C-6C19B84FFCB8}"/>
          </ac:spMkLst>
        </pc:spChg>
        <pc:spChg chg="add mod">
          <ac:chgData name="Tomas Simutis (student)" userId="69caf558-4b3e-4e77-aec7-37f6f5c80b9a" providerId="ADAL" clId="{941C2045-CBCE-49B6-AC50-C2547E5E194E}" dt="2021-01-26T15:25:16.042" v="1466" actId="1076"/>
          <ac:spMkLst>
            <pc:docMk/>
            <pc:sldMk cId="1829273015" sldId="262"/>
            <ac:spMk id="53" creationId="{8FD96191-A261-4399-B920-3DDF047FA1C0}"/>
          </ac:spMkLst>
        </pc:spChg>
        <pc:spChg chg="add mod">
          <ac:chgData name="Tomas Simutis (student)" userId="69caf558-4b3e-4e77-aec7-37f6f5c80b9a" providerId="ADAL" clId="{941C2045-CBCE-49B6-AC50-C2547E5E194E}" dt="2021-01-26T15:25:21.558" v="1468" actId="1076"/>
          <ac:spMkLst>
            <pc:docMk/>
            <pc:sldMk cId="1829273015" sldId="262"/>
            <ac:spMk id="55" creationId="{C75AAF24-F5DF-4303-9B3C-858EDA2526FB}"/>
          </ac:spMkLst>
        </pc:spChg>
        <pc:spChg chg="add mod">
          <ac:chgData name="Tomas Simutis (student)" userId="69caf558-4b3e-4e77-aec7-37f6f5c80b9a" providerId="ADAL" clId="{941C2045-CBCE-49B6-AC50-C2547E5E194E}" dt="2021-01-26T15:21:34.532" v="1394" actId="1076"/>
          <ac:spMkLst>
            <pc:docMk/>
            <pc:sldMk cId="1829273015" sldId="262"/>
            <ac:spMk id="65" creationId="{017C8802-4480-498B-8688-CC83A4380FA4}"/>
          </ac:spMkLst>
        </pc:spChg>
        <pc:spChg chg="add mod">
          <ac:chgData name="Tomas Simutis (student)" userId="69caf558-4b3e-4e77-aec7-37f6f5c80b9a" providerId="ADAL" clId="{941C2045-CBCE-49B6-AC50-C2547E5E194E}" dt="2021-01-26T15:25:41.036" v="1473" actId="1076"/>
          <ac:spMkLst>
            <pc:docMk/>
            <pc:sldMk cId="1829273015" sldId="262"/>
            <ac:spMk id="67" creationId="{EC03C6E8-7661-400A-A507-57EB82996AE8}"/>
          </ac:spMkLst>
        </pc:spChg>
        <pc:spChg chg="add mod">
          <ac:chgData name="Tomas Simutis (student)" userId="69caf558-4b3e-4e77-aec7-37f6f5c80b9a" providerId="ADAL" clId="{941C2045-CBCE-49B6-AC50-C2547E5E194E}" dt="2021-01-26T15:23:38.807" v="1445" actId="1076"/>
          <ac:spMkLst>
            <pc:docMk/>
            <pc:sldMk cId="1829273015" sldId="262"/>
            <ac:spMk id="74" creationId="{745AC2D8-6E73-4C4F-9D89-CE3628B461F2}"/>
          </ac:spMkLst>
        </pc:spChg>
        <pc:spChg chg="add mod">
          <ac:chgData name="Tomas Simutis (student)" userId="69caf558-4b3e-4e77-aec7-37f6f5c80b9a" providerId="ADAL" clId="{941C2045-CBCE-49B6-AC50-C2547E5E194E}" dt="2021-01-26T15:21:00.685" v="1389" actId="1076"/>
          <ac:spMkLst>
            <pc:docMk/>
            <pc:sldMk cId="1829273015" sldId="262"/>
            <ac:spMk id="75" creationId="{7D67BBAF-6C8F-45D1-89CB-2DAB0A90A13E}"/>
          </ac:spMkLst>
        </pc:spChg>
        <pc:spChg chg="add mod">
          <ac:chgData name="Tomas Simutis (student)" userId="69caf558-4b3e-4e77-aec7-37f6f5c80b9a" providerId="ADAL" clId="{941C2045-CBCE-49B6-AC50-C2547E5E194E}" dt="2021-01-26T15:22:36.830" v="1412" actId="20577"/>
          <ac:spMkLst>
            <pc:docMk/>
            <pc:sldMk cId="1829273015" sldId="262"/>
            <ac:spMk id="77" creationId="{F539FB46-AE16-411B-A5F8-29D968E5B343}"/>
          </ac:spMkLst>
        </pc:spChg>
        <pc:spChg chg="add mod">
          <ac:chgData name="Tomas Simutis (student)" userId="69caf558-4b3e-4e77-aec7-37f6f5c80b9a" providerId="ADAL" clId="{941C2045-CBCE-49B6-AC50-C2547E5E194E}" dt="2021-01-26T15:25:50.093" v="1475" actId="1076"/>
          <ac:spMkLst>
            <pc:docMk/>
            <pc:sldMk cId="1829273015" sldId="262"/>
            <ac:spMk id="81" creationId="{7DD4B642-AB68-4DC6-B6F2-8C0F1E2B3949}"/>
          </ac:spMkLst>
        </pc:spChg>
        <pc:spChg chg="add mod">
          <ac:chgData name="Tomas Simutis (student)" userId="69caf558-4b3e-4e77-aec7-37f6f5c80b9a" providerId="ADAL" clId="{941C2045-CBCE-49B6-AC50-C2547E5E194E}" dt="2021-01-26T15:23:53.566" v="1449" actId="1076"/>
          <ac:spMkLst>
            <pc:docMk/>
            <pc:sldMk cId="1829273015" sldId="262"/>
            <ac:spMk id="86" creationId="{A04657C5-5DFE-4DEC-9A81-CD5CA977E277}"/>
          </ac:spMkLst>
        </pc:spChg>
        <pc:spChg chg="add mod">
          <ac:chgData name="Tomas Simutis (student)" userId="69caf558-4b3e-4e77-aec7-37f6f5c80b9a" providerId="ADAL" clId="{941C2045-CBCE-49B6-AC50-C2547E5E194E}" dt="2021-01-26T15:24:16.083" v="1463" actId="20577"/>
          <ac:spMkLst>
            <pc:docMk/>
            <pc:sldMk cId="1829273015" sldId="262"/>
            <ac:spMk id="88" creationId="{EE09DE88-0CE6-4D05-8281-ADFD8C94BACC}"/>
          </ac:spMkLst>
        </pc:spChg>
        <pc:spChg chg="add del mod">
          <ac:chgData name="Tomas Simutis (student)" userId="69caf558-4b3e-4e77-aec7-37f6f5c80b9a" providerId="ADAL" clId="{941C2045-CBCE-49B6-AC50-C2547E5E194E}" dt="2021-01-26T15:48:59.551" v="1624"/>
          <ac:spMkLst>
            <pc:docMk/>
            <pc:sldMk cId="1829273015" sldId="262"/>
            <ac:spMk id="91" creationId="{F5BDF6EF-C79D-46C8-852B-D8F6DD5BDA00}"/>
          </ac:spMkLst>
        </pc:spChg>
        <pc:spChg chg="add mod">
          <ac:chgData name="Tomas Simutis (student)" userId="69caf558-4b3e-4e77-aec7-37f6f5c80b9a" providerId="ADAL" clId="{941C2045-CBCE-49B6-AC50-C2547E5E194E}" dt="2021-01-26T16:00:52.406" v="1724" actId="1076"/>
          <ac:spMkLst>
            <pc:docMk/>
            <pc:sldMk cId="1829273015" sldId="262"/>
            <ac:spMk id="100" creationId="{C80B14CD-D037-471D-8850-6B88F4E145DD}"/>
          </ac:spMkLst>
        </pc:spChg>
        <pc:spChg chg="add mod">
          <ac:chgData name="Tomas Simutis (student)" userId="69caf558-4b3e-4e77-aec7-37f6f5c80b9a" providerId="ADAL" clId="{941C2045-CBCE-49B6-AC50-C2547E5E194E}" dt="2021-01-26T16:00:59.557" v="1726" actId="1076"/>
          <ac:spMkLst>
            <pc:docMk/>
            <pc:sldMk cId="1829273015" sldId="262"/>
            <ac:spMk id="107" creationId="{4EF8C0E2-0AF2-49E7-80C7-0496EC033A4D}"/>
          </ac:spMkLst>
        </pc:spChg>
        <pc:spChg chg="add mod">
          <ac:chgData name="Tomas Simutis (student)" userId="69caf558-4b3e-4e77-aec7-37f6f5c80b9a" providerId="ADAL" clId="{941C2045-CBCE-49B6-AC50-C2547E5E194E}" dt="2021-01-26T16:01:07.172" v="1728" actId="1076"/>
          <ac:spMkLst>
            <pc:docMk/>
            <pc:sldMk cId="1829273015" sldId="262"/>
            <ac:spMk id="108" creationId="{44A1A645-FFF9-4766-AA58-B3F92CC1BDD3}"/>
          </ac:spMkLst>
        </pc:spChg>
        <pc:picChg chg="add mod">
          <ac:chgData name="Tomas Simutis (student)" userId="69caf558-4b3e-4e77-aec7-37f6f5c80b9a" providerId="ADAL" clId="{941C2045-CBCE-49B6-AC50-C2547E5E194E}" dt="2021-01-26T14:30:22.945" v="520" actId="1076"/>
          <ac:picMkLst>
            <pc:docMk/>
            <pc:sldMk cId="1829273015" sldId="262"/>
            <ac:picMk id="3" creationId="{A0B940DD-3D6C-498F-B2BD-CB6632D40E44}"/>
          </ac:picMkLst>
        </pc:picChg>
        <pc:picChg chg="mod ord">
          <ac:chgData name="Tomas Simutis (student)" userId="69caf558-4b3e-4e77-aec7-37f6f5c80b9a" providerId="ADAL" clId="{941C2045-CBCE-49B6-AC50-C2547E5E194E}" dt="2021-01-26T16:15:49.092" v="1777" actId="1076"/>
          <ac:picMkLst>
            <pc:docMk/>
            <pc:sldMk cId="1829273015" sldId="262"/>
            <ac:picMk id="6" creationId="{E6E466A8-8192-42F5-90B5-95F0475CC139}"/>
          </ac:picMkLst>
        </pc:picChg>
        <pc:picChg chg="add mod ord">
          <ac:chgData name="Tomas Simutis (student)" userId="69caf558-4b3e-4e77-aec7-37f6f5c80b9a" providerId="ADAL" clId="{941C2045-CBCE-49B6-AC50-C2547E5E194E}" dt="2021-01-26T15:25:32.193" v="1472" actId="166"/>
          <ac:picMkLst>
            <pc:docMk/>
            <pc:sldMk cId="1829273015" sldId="262"/>
            <ac:picMk id="7" creationId="{34303675-0895-4E14-97A5-70ABBA24A2FB}"/>
          </ac:picMkLst>
        </pc:picChg>
        <pc:picChg chg="del mod">
          <ac:chgData name="Tomas Simutis (student)" userId="69caf558-4b3e-4e77-aec7-37f6f5c80b9a" providerId="ADAL" clId="{941C2045-CBCE-49B6-AC50-C2547E5E194E}" dt="2021-01-26T14:52:49.450" v="686" actId="478"/>
          <ac:picMkLst>
            <pc:docMk/>
            <pc:sldMk cId="1829273015" sldId="262"/>
            <ac:picMk id="12" creationId="{BB67157D-12C2-4501-AC2E-2DA457F912C0}"/>
          </ac:picMkLst>
        </pc:picChg>
        <pc:picChg chg="add mod">
          <ac:chgData name="Tomas Simutis (student)" userId="69caf558-4b3e-4e77-aec7-37f6f5c80b9a" providerId="ADAL" clId="{941C2045-CBCE-49B6-AC50-C2547E5E194E}" dt="2021-01-26T11:36:41.039" v="202" actId="1076"/>
          <ac:picMkLst>
            <pc:docMk/>
            <pc:sldMk cId="1829273015" sldId="262"/>
            <ac:picMk id="13" creationId="{9B0A3691-1409-4700-8A27-8BCB06474444}"/>
          </ac:picMkLst>
        </pc:picChg>
        <pc:picChg chg="mod ord">
          <ac:chgData name="Tomas Simutis (student)" userId="69caf558-4b3e-4e77-aec7-37f6f5c80b9a" providerId="ADAL" clId="{941C2045-CBCE-49B6-AC50-C2547E5E194E}" dt="2021-01-26T11:37:55.415" v="209" actId="166"/>
          <ac:picMkLst>
            <pc:docMk/>
            <pc:sldMk cId="1829273015" sldId="262"/>
            <ac:picMk id="14" creationId="{3069126C-BCBA-4D13-9248-F9815D319DFF}"/>
          </ac:picMkLst>
        </pc:picChg>
        <pc:picChg chg="add mod">
          <ac:chgData name="Tomas Simutis (student)" userId="69caf558-4b3e-4e77-aec7-37f6f5c80b9a" providerId="ADAL" clId="{941C2045-CBCE-49B6-AC50-C2547E5E194E}" dt="2021-01-26T11:30:29.894" v="169" actId="1076"/>
          <ac:picMkLst>
            <pc:docMk/>
            <pc:sldMk cId="1829273015" sldId="262"/>
            <ac:picMk id="15" creationId="{C7550A4B-C260-4A2F-92DD-75665C19C10D}"/>
          </ac:picMkLst>
        </pc:picChg>
        <pc:picChg chg="del">
          <ac:chgData name="Tomas Simutis (student)" userId="69caf558-4b3e-4e77-aec7-37f6f5c80b9a" providerId="ADAL" clId="{941C2045-CBCE-49B6-AC50-C2547E5E194E}" dt="2021-01-26T11:16:10.050" v="8" actId="478"/>
          <ac:picMkLst>
            <pc:docMk/>
            <pc:sldMk cId="1829273015" sldId="262"/>
            <ac:picMk id="16" creationId="{D06A1AB4-E989-48D9-B782-FFF2E4D40D05}"/>
          </ac:picMkLst>
        </pc:picChg>
        <pc:picChg chg="add mod">
          <ac:chgData name="Tomas Simutis (student)" userId="69caf558-4b3e-4e77-aec7-37f6f5c80b9a" providerId="ADAL" clId="{941C2045-CBCE-49B6-AC50-C2547E5E194E}" dt="2021-01-26T12:16:38.795" v="322" actId="1076"/>
          <ac:picMkLst>
            <pc:docMk/>
            <pc:sldMk cId="1829273015" sldId="262"/>
            <ac:picMk id="20" creationId="{09BDA99C-939D-4DEE-ACE3-3BAB0B5869C4}"/>
          </ac:picMkLst>
        </pc:picChg>
        <pc:picChg chg="add del mod">
          <ac:chgData name="Tomas Simutis (student)" userId="69caf558-4b3e-4e77-aec7-37f6f5c80b9a" providerId="ADAL" clId="{941C2045-CBCE-49B6-AC50-C2547E5E194E}" dt="2021-01-26T12:18:43.794" v="333"/>
          <ac:picMkLst>
            <pc:docMk/>
            <pc:sldMk cId="1829273015" sldId="262"/>
            <ac:picMk id="22" creationId="{3D116B1B-7925-4B2E-B22F-CC3FA8051DA1}"/>
          </ac:picMkLst>
        </pc:picChg>
        <pc:picChg chg="add mod">
          <ac:chgData name="Tomas Simutis (student)" userId="69caf558-4b3e-4e77-aec7-37f6f5c80b9a" providerId="ADAL" clId="{941C2045-CBCE-49B6-AC50-C2547E5E194E}" dt="2021-01-26T12:20:19.198" v="338" actId="1076"/>
          <ac:picMkLst>
            <pc:docMk/>
            <pc:sldMk cId="1829273015" sldId="262"/>
            <ac:picMk id="24" creationId="{631F8B61-B4C2-4AC2-B419-3C5F51AAA6A0}"/>
          </ac:picMkLst>
        </pc:picChg>
        <pc:picChg chg="add del mod">
          <ac:chgData name="Tomas Simutis (student)" userId="69caf558-4b3e-4e77-aec7-37f6f5c80b9a" providerId="ADAL" clId="{941C2045-CBCE-49B6-AC50-C2547E5E194E}" dt="2021-01-26T12:37:43.773" v="369" actId="478"/>
          <ac:picMkLst>
            <pc:docMk/>
            <pc:sldMk cId="1829273015" sldId="262"/>
            <ac:picMk id="27" creationId="{DEE6A3DC-3CD5-4637-BB02-27724504DB4F}"/>
          </ac:picMkLst>
        </pc:picChg>
        <pc:picChg chg="add del mod">
          <ac:chgData name="Tomas Simutis (student)" userId="69caf558-4b3e-4e77-aec7-37f6f5c80b9a" providerId="ADAL" clId="{941C2045-CBCE-49B6-AC50-C2547E5E194E}" dt="2021-01-26T12:39:01.727" v="378" actId="478"/>
          <ac:picMkLst>
            <pc:docMk/>
            <pc:sldMk cId="1829273015" sldId="262"/>
            <ac:picMk id="29" creationId="{8336C657-AB94-48D0-8360-0067F92C1A3F}"/>
          </ac:picMkLst>
        </pc:picChg>
        <pc:picChg chg="add mod">
          <ac:chgData name="Tomas Simutis (student)" userId="69caf558-4b3e-4e77-aec7-37f6f5c80b9a" providerId="ADAL" clId="{941C2045-CBCE-49B6-AC50-C2547E5E194E}" dt="2021-01-26T14:57:48.183" v="804" actId="14100"/>
          <ac:picMkLst>
            <pc:docMk/>
            <pc:sldMk cId="1829273015" sldId="262"/>
            <ac:picMk id="31" creationId="{B45EA87D-4738-4791-9743-1363E7B1CB2F}"/>
          </ac:picMkLst>
        </pc:picChg>
        <pc:picChg chg="add del">
          <ac:chgData name="Tomas Simutis (student)" userId="69caf558-4b3e-4e77-aec7-37f6f5c80b9a" providerId="ADAL" clId="{941C2045-CBCE-49B6-AC50-C2547E5E194E}" dt="2021-01-26T12:41:44.416" v="393" actId="22"/>
          <ac:picMkLst>
            <pc:docMk/>
            <pc:sldMk cId="1829273015" sldId="262"/>
            <ac:picMk id="33" creationId="{236B7C00-9F04-4CA8-BDA5-4E8984A4824D}"/>
          </ac:picMkLst>
        </pc:picChg>
        <pc:picChg chg="add mod">
          <ac:chgData name="Tomas Simutis (student)" userId="69caf558-4b3e-4e77-aec7-37f6f5c80b9a" providerId="ADAL" clId="{941C2045-CBCE-49B6-AC50-C2547E5E194E}" dt="2021-01-26T14:27:37.103" v="447" actId="1076"/>
          <ac:picMkLst>
            <pc:docMk/>
            <pc:sldMk cId="1829273015" sldId="262"/>
            <ac:picMk id="35" creationId="{098C8BDC-5AB3-40F8-B0B9-B6241A475B16}"/>
          </ac:picMkLst>
        </pc:picChg>
        <pc:picChg chg="add del mod">
          <ac:chgData name="Tomas Simutis (student)" userId="69caf558-4b3e-4e77-aec7-37f6f5c80b9a" providerId="ADAL" clId="{941C2045-CBCE-49B6-AC50-C2547E5E194E}" dt="2021-01-26T15:48:16.723" v="1622" actId="478"/>
          <ac:picMkLst>
            <pc:docMk/>
            <pc:sldMk cId="1829273015" sldId="262"/>
            <ac:picMk id="90" creationId="{547B2947-1A6E-411F-A3EE-8F6D15B92371}"/>
          </ac:picMkLst>
        </pc:picChg>
        <pc:picChg chg="add del mod">
          <ac:chgData name="Tomas Simutis (student)" userId="69caf558-4b3e-4e77-aec7-37f6f5c80b9a" providerId="ADAL" clId="{941C2045-CBCE-49B6-AC50-C2547E5E194E}" dt="2021-01-26T15:53:49.155" v="1635" actId="931"/>
          <ac:picMkLst>
            <pc:docMk/>
            <pc:sldMk cId="1829273015" sldId="262"/>
            <ac:picMk id="93" creationId="{D01E8696-2CFC-4F15-8F7B-B251C7BEA742}"/>
          </ac:picMkLst>
        </pc:picChg>
        <pc:picChg chg="add del mod">
          <ac:chgData name="Tomas Simutis (student)" userId="69caf558-4b3e-4e77-aec7-37f6f5c80b9a" providerId="ADAL" clId="{941C2045-CBCE-49B6-AC50-C2547E5E194E}" dt="2021-01-26T15:54:50.371" v="1640" actId="478"/>
          <ac:picMkLst>
            <pc:docMk/>
            <pc:sldMk cId="1829273015" sldId="262"/>
            <ac:picMk id="95" creationId="{933760D2-54E8-43C4-8575-DD5EC9D26BEC}"/>
          </ac:picMkLst>
        </pc:picChg>
        <pc:picChg chg="add mod">
          <ac:chgData name="Tomas Simutis (student)" userId="69caf558-4b3e-4e77-aec7-37f6f5c80b9a" providerId="ADAL" clId="{941C2045-CBCE-49B6-AC50-C2547E5E194E}" dt="2021-01-26T16:28:52.205" v="1826" actId="14100"/>
          <ac:picMkLst>
            <pc:docMk/>
            <pc:sldMk cId="1829273015" sldId="262"/>
            <ac:picMk id="97" creationId="{C02E68F3-6B7D-4BCF-B032-5C42881EA0FD}"/>
          </ac:picMkLst>
        </pc:picChg>
        <pc:picChg chg="add mod">
          <ac:chgData name="Tomas Simutis (student)" userId="69caf558-4b3e-4e77-aec7-37f6f5c80b9a" providerId="ADAL" clId="{941C2045-CBCE-49B6-AC50-C2547E5E194E}" dt="2021-01-26T15:58:15.818" v="1706" actId="1076"/>
          <ac:picMkLst>
            <pc:docMk/>
            <pc:sldMk cId="1829273015" sldId="262"/>
            <ac:picMk id="99" creationId="{82520C3F-434B-4F3D-A966-ED9E3F9C4511}"/>
          </ac:picMkLst>
        </pc:picChg>
        <pc:picChg chg="add del">
          <ac:chgData name="Tomas Simutis (student)" userId="69caf558-4b3e-4e77-aec7-37f6f5c80b9a" providerId="ADAL" clId="{941C2045-CBCE-49B6-AC50-C2547E5E194E}" dt="2021-01-26T15:58:17.927" v="1708" actId="22"/>
          <ac:picMkLst>
            <pc:docMk/>
            <pc:sldMk cId="1829273015" sldId="262"/>
            <ac:picMk id="102" creationId="{81392A9D-BE54-4621-B5AF-80A01B57F547}"/>
          </ac:picMkLst>
        </pc:picChg>
        <pc:picChg chg="add mod">
          <ac:chgData name="Tomas Simutis (student)" userId="69caf558-4b3e-4e77-aec7-37f6f5c80b9a" providerId="ADAL" clId="{941C2045-CBCE-49B6-AC50-C2547E5E194E}" dt="2021-01-26T15:58:40.453" v="1714" actId="1076"/>
          <ac:picMkLst>
            <pc:docMk/>
            <pc:sldMk cId="1829273015" sldId="262"/>
            <ac:picMk id="103" creationId="{21021AEF-78B5-45E6-B681-74CB924FE2C0}"/>
          </ac:picMkLst>
        </pc:picChg>
        <pc:picChg chg="add mod">
          <ac:chgData name="Tomas Simutis (student)" userId="69caf558-4b3e-4e77-aec7-37f6f5c80b9a" providerId="ADAL" clId="{941C2045-CBCE-49B6-AC50-C2547E5E194E}" dt="2021-01-26T15:58:35.388" v="1713" actId="1076"/>
          <ac:picMkLst>
            <pc:docMk/>
            <pc:sldMk cId="1829273015" sldId="262"/>
            <ac:picMk id="104" creationId="{946D66CF-D870-473E-85B0-26A377940652}"/>
          </ac:picMkLst>
        </pc:picChg>
        <pc:picChg chg="add mod">
          <ac:chgData name="Tomas Simutis (student)" userId="69caf558-4b3e-4e77-aec7-37f6f5c80b9a" providerId="ADAL" clId="{941C2045-CBCE-49B6-AC50-C2547E5E194E}" dt="2021-01-26T15:58:46.533" v="1716" actId="1076"/>
          <ac:picMkLst>
            <pc:docMk/>
            <pc:sldMk cId="1829273015" sldId="262"/>
            <ac:picMk id="105" creationId="{729788F5-018F-4F7A-8415-6FBCB929E76B}"/>
          </ac:picMkLst>
        </pc:picChg>
        <pc:picChg chg="add mod">
          <ac:chgData name="Tomas Simutis (student)" userId="69caf558-4b3e-4e77-aec7-37f6f5c80b9a" providerId="ADAL" clId="{941C2045-CBCE-49B6-AC50-C2547E5E194E}" dt="2021-01-26T16:00:33.716" v="1719" actId="571"/>
          <ac:picMkLst>
            <pc:docMk/>
            <pc:sldMk cId="1829273015" sldId="262"/>
            <ac:picMk id="106" creationId="{D3F6D0DD-E534-478E-822A-940802B60AA4}"/>
          </ac:picMkLst>
        </pc:picChg>
        <pc:picChg chg="add mod ord">
          <ac:chgData name="Tomas Simutis (student)" userId="69caf558-4b3e-4e77-aec7-37f6f5c80b9a" providerId="ADAL" clId="{941C2045-CBCE-49B6-AC50-C2547E5E194E}" dt="2021-01-26T16:27:09.749" v="1822" actId="166"/>
          <ac:picMkLst>
            <pc:docMk/>
            <pc:sldMk cId="1829273015" sldId="262"/>
            <ac:picMk id="109" creationId="{125EE7EB-FCC8-406E-9D63-D5B2F7FCF155}"/>
          </ac:picMkLst>
        </pc:picChg>
        <pc:picChg chg="add mod ord">
          <ac:chgData name="Tomas Simutis (student)" userId="69caf558-4b3e-4e77-aec7-37f6f5c80b9a" providerId="ADAL" clId="{941C2045-CBCE-49B6-AC50-C2547E5E194E}" dt="2021-01-26T16:27:02.185" v="1821" actId="171"/>
          <ac:picMkLst>
            <pc:docMk/>
            <pc:sldMk cId="1829273015" sldId="262"/>
            <ac:picMk id="110" creationId="{E80C2CB4-AB29-4A6A-97FB-A09FAF16EAA5}"/>
          </ac:picMkLst>
        </pc:picChg>
        <pc:picChg chg="add del mod">
          <ac:chgData name="Tomas Simutis (student)" userId="69caf558-4b3e-4e77-aec7-37f6f5c80b9a" providerId="ADAL" clId="{941C2045-CBCE-49B6-AC50-C2547E5E194E}" dt="2021-01-26T11:48:35.763" v="232" actId="478"/>
          <ac:picMkLst>
            <pc:docMk/>
            <pc:sldMk cId="1829273015" sldId="262"/>
            <ac:picMk id="1026" creationId="{8168B913-6E7D-45B9-A296-3883FEF24866}"/>
          </ac:picMkLst>
        </pc:picChg>
        <pc:picChg chg="add del">
          <ac:chgData name="Tomas Simutis (student)" userId="69caf558-4b3e-4e77-aec7-37f6f5c80b9a" providerId="ADAL" clId="{941C2045-CBCE-49B6-AC50-C2547E5E194E}" dt="2021-01-26T11:53:29.618" v="234" actId="478"/>
          <ac:picMkLst>
            <pc:docMk/>
            <pc:sldMk cId="1829273015" sldId="262"/>
            <ac:picMk id="1028" creationId="{3C5EC50A-C62D-4DD7-A46F-4414B87BDFF2}"/>
          </ac:picMkLst>
        </pc:picChg>
        <pc:cxnChg chg="add mod">
          <ac:chgData name="Tomas Simutis (student)" userId="69caf558-4b3e-4e77-aec7-37f6f5c80b9a" providerId="ADAL" clId="{941C2045-CBCE-49B6-AC50-C2547E5E194E}" dt="2021-01-26T15:25:07.425" v="1465" actId="1076"/>
          <ac:cxnSpMkLst>
            <pc:docMk/>
            <pc:sldMk cId="1829273015" sldId="262"/>
            <ac:cxnSpMk id="40" creationId="{D69A04EA-2668-4492-A8DA-0393476D67D7}"/>
          </ac:cxnSpMkLst>
        </pc:cxnChg>
        <pc:cxnChg chg="add del mod">
          <ac:chgData name="Tomas Simutis (student)" userId="69caf558-4b3e-4e77-aec7-37f6f5c80b9a" providerId="ADAL" clId="{941C2045-CBCE-49B6-AC50-C2547E5E194E}" dt="2021-01-26T14:57:09.463" v="779" actId="478"/>
          <ac:cxnSpMkLst>
            <pc:docMk/>
            <pc:sldMk cId="1829273015" sldId="262"/>
            <ac:cxnSpMk id="43" creationId="{2D1432F7-3469-495D-8565-6FE4D086C7F4}"/>
          </ac:cxnSpMkLst>
        </pc:cxnChg>
        <pc:cxnChg chg="add del mod">
          <ac:chgData name="Tomas Simutis (student)" userId="69caf558-4b3e-4e77-aec7-37f6f5c80b9a" providerId="ADAL" clId="{941C2045-CBCE-49B6-AC50-C2547E5E194E}" dt="2021-01-26T15:02:04.725" v="938" actId="478"/>
          <ac:cxnSpMkLst>
            <pc:docMk/>
            <pc:sldMk cId="1829273015" sldId="262"/>
            <ac:cxnSpMk id="45" creationId="{8DDF5288-0A08-471D-87F7-843FFA330DF6}"/>
          </ac:cxnSpMkLst>
        </pc:cxnChg>
        <pc:cxnChg chg="add del mod">
          <ac:chgData name="Tomas Simutis (student)" userId="69caf558-4b3e-4e77-aec7-37f6f5c80b9a" providerId="ADAL" clId="{941C2045-CBCE-49B6-AC50-C2547E5E194E}" dt="2021-01-26T15:02:05.529" v="939" actId="478"/>
          <ac:cxnSpMkLst>
            <pc:docMk/>
            <pc:sldMk cId="1829273015" sldId="262"/>
            <ac:cxnSpMk id="54" creationId="{5997BE5D-6803-4198-832E-02A80C58F803}"/>
          </ac:cxnSpMkLst>
        </pc:cxnChg>
        <pc:cxnChg chg="add del mod">
          <ac:chgData name="Tomas Simutis (student)" userId="69caf558-4b3e-4e77-aec7-37f6f5c80b9a" providerId="ADAL" clId="{941C2045-CBCE-49B6-AC50-C2547E5E194E}" dt="2021-01-26T15:07:37.485" v="1145" actId="478"/>
          <ac:cxnSpMkLst>
            <pc:docMk/>
            <pc:sldMk cId="1829273015" sldId="262"/>
            <ac:cxnSpMk id="57" creationId="{BC17A033-7015-4A33-8AAE-25589319ECC0}"/>
          </ac:cxnSpMkLst>
        </pc:cxnChg>
        <pc:cxnChg chg="add del mod">
          <ac:chgData name="Tomas Simutis (student)" userId="69caf558-4b3e-4e77-aec7-37f6f5c80b9a" providerId="ADAL" clId="{941C2045-CBCE-49B6-AC50-C2547E5E194E}" dt="2021-01-26T15:07:43.074" v="1147" actId="478"/>
          <ac:cxnSpMkLst>
            <pc:docMk/>
            <pc:sldMk cId="1829273015" sldId="262"/>
            <ac:cxnSpMk id="58" creationId="{AF81BEDB-2913-4359-8FBD-EE1233156A4F}"/>
          </ac:cxnSpMkLst>
        </pc:cxnChg>
        <pc:cxnChg chg="add del mod">
          <ac:chgData name="Tomas Simutis (student)" userId="69caf558-4b3e-4e77-aec7-37f6f5c80b9a" providerId="ADAL" clId="{941C2045-CBCE-49B6-AC50-C2547E5E194E}" dt="2021-01-26T15:04:41.589" v="1075"/>
          <ac:cxnSpMkLst>
            <pc:docMk/>
            <pc:sldMk cId="1829273015" sldId="262"/>
            <ac:cxnSpMk id="59" creationId="{329CDA7E-73C8-48A9-B421-AF39F7C5F31E}"/>
          </ac:cxnSpMkLst>
        </pc:cxnChg>
        <pc:cxnChg chg="add del mod">
          <ac:chgData name="Tomas Simutis (student)" userId="69caf558-4b3e-4e77-aec7-37f6f5c80b9a" providerId="ADAL" clId="{941C2045-CBCE-49B6-AC50-C2547E5E194E}" dt="2021-01-26T15:07:45.058" v="1148" actId="478"/>
          <ac:cxnSpMkLst>
            <pc:docMk/>
            <pc:sldMk cId="1829273015" sldId="262"/>
            <ac:cxnSpMk id="60" creationId="{7ADC0723-E2BF-4985-BC3C-DBB4E5A4D1A1}"/>
          </ac:cxnSpMkLst>
        </pc:cxnChg>
        <pc:cxnChg chg="add mod">
          <ac:chgData name="Tomas Simutis (student)" userId="69caf558-4b3e-4e77-aec7-37f6f5c80b9a" providerId="ADAL" clId="{941C2045-CBCE-49B6-AC50-C2547E5E194E}" dt="2021-01-26T15:16:36.250" v="1319" actId="14100"/>
          <ac:cxnSpMkLst>
            <pc:docMk/>
            <pc:sldMk cId="1829273015" sldId="262"/>
            <ac:cxnSpMk id="62" creationId="{2CBDD87C-6CA1-40B6-9B19-0AD375AF5F44}"/>
          </ac:cxnSpMkLst>
        </pc:cxnChg>
        <pc:cxnChg chg="add mod">
          <ac:chgData name="Tomas Simutis (student)" userId="69caf558-4b3e-4e77-aec7-37f6f5c80b9a" providerId="ADAL" clId="{941C2045-CBCE-49B6-AC50-C2547E5E194E}" dt="2021-01-26T15:16:40.871" v="1320" actId="1076"/>
          <ac:cxnSpMkLst>
            <pc:docMk/>
            <pc:sldMk cId="1829273015" sldId="262"/>
            <ac:cxnSpMk id="63" creationId="{14B58C8A-7B61-46B2-8A3A-C3094760DE0E}"/>
          </ac:cxnSpMkLst>
        </pc:cxnChg>
        <pc:cxnChg chg="add mod">
          <ac:chgData name="Tomas Simutis (student)" userId="69caf558-4b3e-4e77-aec7-37f6f5c80b9a" providerId="ADAL" clId="{941C2045-CBCE-49B6-AC50-C2547E5E194E}" dt="2021-01-26T15:25:19.490" v="1467" actId="1076"/>
          <ac:cxnSpMkLst>
            <pc:docMk/>
            <pc:sldMk cId="1829273015" sldId="262"/>
            <ac:cxnSpMk id="64" creationId="{1CFDB866-14C5-4C57-B6C9-0AB81960F721}"/>
          </ac:cxnSpMkLst>
        </pc:cxnChg>
        <pc:cxnChg chg="add mod ord">
          <ac:chgData name="Tomas Simutis (student)" userId="69caf558-4b3e-4e77-aec7-37f6f5c80b9a" providerId="ADAL" clId="{941C2045-CBCE-49B6-AC50-C2547E5E194E}" dt="2021-01-26T15:25:27.201" v="1470" actId="166"/>
          <ac:cxnSpMkLst>
            <pc:docMk/>
            <pc:sldMk cId="1829273015" sldId="262"/>
            <ac:cxnSpMk id="66" creationId="{41E11DCB-8BC7-4BB0-8673-15883258E98F}"/>
          </ac:cxnSpMkLst>
        </pc:cxnChg>
        <pc:cxnChg chg="add mod ord">
          <ac:chgData name="Tomas Simutis (student)" userId="69caf558-4b3e-4e77-aec7-37f6f5c80b9a" providerId="ADAL" clId="{941C2045-CBCE-49B6-AC50-C2547E5E194E}" dt="2021-01-26T15:22:01.491" v="1398" actId="1076"/>
          <ac:cxnSpMkLst>
            <pc:docMk/>
            <pc:sldMk cId="1829273015" sldId="262"/>
            <ac:cxnSpMk id="68" creationId="{8392477A-0617-47FF-A682-266A4B80B4DA}"/>
          </ac:cxnSpMkLst>
        </pc:cxnChg>
        <pc:cxnChg chg="add del mod">
          <ac:chgData name="Tomas Simutis (student)" userId="69caf558-4b3e-4e77-aec7-37f6f5c80b9a" providerId="ADAL" clId="{941C2045-CBCE-49B6-AC50-C2547E5E194E}" dt="2021-01-26T15:16:13.062" v="1306" actId="478"/>
          <ac:cxnSpMkLst>
            <pc:docMk/>
            <pc:sldMk cId="1829273015" sldId="262"/>
            <ac:cxnSpMk id="70" creationId="{304AC89D-B771-44CC-9B36-F7D4EF3F3639}"/>
          </ac:cxnSpMkLst>
        </pc:cxnChg>
        <pc:cxnChg chg="add del mod">
          <ac:chgData name="Tomas Simutis (student)" userId="69caf558-4b3e-4e77-aec7-37f6f5c80b9a" providerId="ADAL" clId="{941C2045-CBCE-49B6-AC50-C2547E5E194E}" dt="2021-01-26T15:22:52.792" v="1415" actId="478"/>
          <ac:cxnSpMkLst>
            <pc:docMk/>
            <pc:sldMk cId="1829273015" sldId="262"/>
            <ac:cxnSpMk id="71" creationId="{4CB66A72-633C-4E76-9296-3667B26F61C7}"/>
          </ac:cxnSpMkLst>
        </pc:cxnChg>
        <pc:cxnChg chg="add del mod">
          <ac:chgData name="Tomas Simutis (student)" userId="69caf558-4b3e-4e77-aec7-37f6f5c80b9a" providerId="ADAL" clId="{941C2045-CBCE-49B6-AC50-C2547E5E194E}" dt="2021-01-26T15:22:27.590" v="1408"/>
          <ac:cxnSpMkLst>
            <pc:docMk/>
            <pc:sldMk cId="1829273015" sldId="262"/>
            <ac:cxnSpMk id="76" creationId="{D04661DB-A560-45CA-882F-BF4A585BBEE2}"/>
          </ac:cxnSpMkLst>
        </pc:cxnChg>
        <pc:cxnChg chg="add mod">
          <ac:chgData name="Tomas Simutis (student)" userId="69caf558-4b3e-4e77-aec7-37f6f5c80b9a" providerId="ADAL" clId="{941C2045-CBCE-49B6-AC50-C2547E5E194E}" dt="2021-01-26T15:23:00.880" v="1418" actId="14100"/>
          <ac:cxnSpMkLst>
            <pc:docMk/>
            <pc:sldMk cId="1829273015" sldId="262"/>
            <ac:cxnSpMk id="78" creationId="{0D4D0D5E-4ED0-43F2-A387-FBDF16365FDE}"/>
          </ac:cxnSpMkLst>
        </pc:cxnChg>
        <pc:cxnChg chg="add mod">
          <ac:chgData name="Tomas Simutis (student)" userId="69caf558-4b3e-4e77-aec7-37f6f5c80b9a" providerId="ADAL" clId="{941C2045-CBCE-49B6-AC50-C2547E5E194E}" dt="2021-01-26T15:23:33.300" v="1444" actId="14100"/>
          <ac:cxnSpMkLst>
            <pc:docMk/>
            <pc:sldMk cId="1829273015" sldId="262"/>
            <ac:cxnSpMk id="82" creationId="{C10CCAAD-361D-451F-B3A2-6BF835E2A37D}"/>
          </ac:cxnSpMkLst>
        </pc:cxnChg>
        <pc:cxnChg chg="add del mod">
          <ac:chgData name="Tomas Simutis (student)" userId="69caf558-4b3e-4e77-aec7-37f6f5c80b9a" providerId="ADAL" clId="{941C2045-CBCE-49B6-AC50-C2547E5E194E}" dt="2021-01-26T15:23:45.236" v="1447"/>
          <ac:cxnSpMkLst>
            <pc:docMk/>
            <pc:sldMk cId="1829273015" sldId="262"/>
            <ac:cxnSpMk id="85" creationId="{F5FA5DDC-2A24-43B4-95F5-B4E0722CE089}"/>
          </ac:cxnSpMkLst>
        </pc:cxnChg>
        <pc:cxnChg chg="add mod">
          <ac:chgData name="Tomas Simutis (student)" userId="69caf558-4b3e-4e77-aec7-37f6f5c80b9a" providerId="ADAL" clId="{941C2045-CBCE-49B6-AC50-C2547E5E194E}" dt="2021-01-26T15:25:46.307" v="1474" actId="1076"/>
          <ac:cxnSpMkLst>
            <pc:docMk/>
            <pc:sldMk cId="1829273015" sldId="262"/>
            <ac:cxnSpMk id="87" creationId="{CE86C8B3-2764-48FE-87E5-1CF96D16A6FC}"/>
          </ac:cxnSpMkLst>
        </pc:cxnChg>
      </pc:sldChg>
      <pc:sldChg chg="addSp delSp modSp new mod setBg modAnim">
        <pc:chgData name="Tomas Simutis (student)" userId="69caf558-4b3e-4e77-aec7-37f6f5c80b9a" providerId="ADAL" clId="{941C2045-CBCE-49B6-AC50-C2547E5E194E}" dt="2021-01-26T16:34:29.137" v="1944" actId="20577"/>
        <pc:sldMkLst>
          <pc:docMk/>
          <pc:sldMk cId="2957260908" sldId="263"/>
        </pc:sldMkLst>
        <pc:spChg chg="mod">
          <ac:chgData name="Tomas Simutis (student)" userId="69caf558-4b3e-4e77-aec7-37f6f5c80b9a" providerId="ADAL" clId="{941C2045-CBCE-49B6-AC50-C2547E5E194E}" dt="2021-01-26T16:32:37.520" v="1862" actId="113"/>
          <ac:spMkLst>
            <pc:docMk/>
            <pc:sldMk cId="2957260908" sldId="263"/>
            <ac:spMk id="2" creationId="{9A8E7534-958C-4043-8F13-1B44C2C18C98}"/>
          </ac:spMkLst>
        </pc:spChg>
        <pc:spChg chg="mod">
          <ac:chgData name="Tomas Simutis (student)" userId="69caf558-4b3e-4e77-aec7-37f6f5c80b9a" providerId="ADAL" clId="{941C2045-CBCE-49B6-AC50-C2547E5E194E}" dt="2021-01-26T16:34:29.137" v="1944" actId="20577"/>
          <ac:spMkLst>
            <pc:docMk/>
            <pc:sldMk cId="2957260908" sldId="263"/>
            <ac:spMk id="3" creationId="{FD16CC5E-6DAC-4B70-98E5-D48EDF0CA098}"/>
          </ac:spMkLst>
        </pc:spChg>
        <pc:picChg chg="add del mod">
          <ac:chgData name="Tomas Simutis (student)" userId="69caf558-4b3e-4e77-aec7-37f6f5c80b9a" providerId="ADAL" clId="{941C2045-CBCE-49B6-AC50-C2547E5E194E}" dt="2021-01-26T16:32:30.355" v="1859"/>
          <ac:picMkLst>
            <pc:docMk/>
            <pc:sldMk cId="2957260908" sldId="263"/>
            <ac:picMk id="4" creationId="{9AFBB82B-8AE8-4910-9B87-9EC9DFDE8D81}"/>
          </ac:picMkLst>
        </pc:picChg>
      </pc:sldChg>
      <pc:sldMasterChg chg="del delSldLayout">
        <pc:chgData name="Tomas Simutis (student)" userId="69caf558-4b3e-4e77-aec7-37f6f5c80b9a" providerId="ADAL" clId="{941C2045-CBCE-49B6-AC50-C2547E5E194E}" dt="2021-01-26T14:25:37.761" v="438" actId="47"/>
        <pc:sldMasterMkLst>
          <pc:docMk/>
          <pc:sldMasterMk cId="858137009" sldId="2147483648"/>
        </pc:sldMasterMkLst>
        <pc:sldLayoutChg chg="del">
          <pc:chgData name="Tomas Simutis (student)" userId="69caf558-4b3e-4e77-aec7-37f6f5c80b9a" providerId="ADAL" clId="{941C2045-CBCE-49B6-AC50-C2547E5E194E}" dt="2021-01-26T14:25:37.761" v="438" actId="47"/>
          <pc:sldLayoutMkLst>
            <pc:docMk/>
            <pc:sldMasterMk cId="858137009" sldId="2147483648"/>
            <pc:sldLayoutMk cId="3239629121" sldId="2147483649"/>
          </pc:sldLayoutMkLst>
        </pc:sldLayoutChg>
        <pc:sldLayoutChg chg="del">
          <pc:chgData name="Tomas Simutis (student)" userId="69caf558-4b3e-4e77-aec7-37f6f5c80b9a" providerId="ADAL" clId="{941C2045-CBCE-49B6-AC50-C2547E5E194E}" dt="2021-01-26T14:25:37.761" v="438" actId="47"/>
          <pc:sldLayoutMkLst>
            <pc:docMk/>
            <pc:sldMasterMk cId="858137009" sldId="2147483648"/>
            <pc:sldLayoutMk cId="631638441" sldId="2147483650"/>
          </pc:sldLayoutMkLst>
        </pc:sldLayoutChg>
        <pc:sldLayoutChg chg="del">
          <pc:chgData name="Tomas Simutis (student)" userId="69caf558-4b3e-4e77-aec7-37f6f5c80b9a" providerId="ADAL" clId="{941C2045-CBCE-49B6-AC50-C2547E5E194E}" dt="2021-01-26T14:25:37.761" v="438" actId="47"/>
          <pc:sldLayoutMkLst>
            <pc:docMk/>
            <pc:sldMasterMk cId="858137009" sldId="2147483648"/>
            <pc:sldLayoutMk cId="3578220933" sldId="2147483651"/>
          </pc:sldLayoutMkLst>
        </pc:sldLayoutChg>
        <pc:sldLayoutChg chg="del">
          <pc:chgData name="Tomas Simutis (student)" userId="69caf558-4b3e-4e77-aec7-37f6f5c80b9a" providerId="ADAL" clId="{941C2045-CBCE-49B6-AC50-C2547E5E194E}" dt="2021-01-26T14:25:37.761" v="438" actId="47"/>
          <pc:sldLayoutMkLst>
            <pc:docMk/>
            <pc:sldMasterMk cId="858137009" sldId="2147483648"/>
            <pc:sldLayoutMk cId="2150638833" sldId="2147483652"/>
          </pc:sldLayoutMkLst>
        </pc:sldLayoutChg>
        <pc:sldLayoutChg chg="del">
          <pc:chgData name="Tomas Simutis (student)" userId="69caf558-4b3e-4e77-aec7-37f6f5c80b9a" providerId="ADAL" clId="{941C2045-CBCE-49B6-AC50-C2547E5E194E}" dt="2021-01-26T14:25:37.761" v="438" actId="47"/>
          <pc:sldLayoutMkLst>
            <pc:docMk/>
            <pc:sldMasterMk cId="858137009" sldId="2147483648"/>
            <pc:sldLayoutMk cId="563621382" sldId="2147483653"/>
          </pc:sldLayoutMkLst>
        </pc:sldLayoutChg>
        <pc:sldLayoutChg chg="del">
          <pc:chgData name="Tomas Simutis (student)" userId="69caf558-4b3e-4e77-aec7-37f6f5c80b9a" providerId="ADAL" clId="{941C2045-CBCE-49B6-AC50-C2547E5E194E}" dt="2021-01-26T14:25:37.761" v="438" actId="47"/>
          <pc:sldLayoutMkLst>
            <pc:docMk/>
            <pc:sldMasterMk cId="858137009" sldId="2147483648"/>
            <pc:sldLayoutMk cId="2128112950" sldId="2147483654"/>
          </pc:sldLayoutMkLst>
        </pc:sldLayoutChg>
        <pc:sldLayoutChg chg="del">
          <pc:chgData name="Tomas Simutis (student)" userId="69caf558-4b3e-4e77-aec7-37f6f5c80b9a" providerId="ADAL" clId="{941C2045-CBCE-49B6-AC50-C2547E5E194E}" dt="2021-01-26T14:25:37.761" v="438" actId="47"/>
          <pc:sldLayoutMkLst>
            <pc:docMk/>
            <pc:sldMasterMk cId="858137009" sldId="2147483648"/>
            <pc:sldLayoutMk cId="309279569" sldId="2147483655"/>
          </pc:sldLayoutMkLst>
        </pc:sldLayoutChg>
        <pc:sldLayoutChg chg="del">
          <pc:chgData name="Tomas Simutis (student)" userId="69caf558-4b3e-4e77-aec7-37f6f5c80b9a" providerId="ADAL" clId="{941C2045-CBCE-49B6-AC50-C2547E5E194E}" dt="2021-01-26T14:25:37.761" v="438" actId="47"/>
          <pc:sldLayoutMkLst>
            <pc:docMk/>
            <pc:sldMasterMk cId="858137009" sldId="2147483648"/>
            <pc:sldLayoutMk cId="1194971283" sldId="2147483656"/>
          </pc:sldLayoutMkLst>
        </pc:sldLayoutChg>
        <pc:sldLayoutChg chg="del">
          <pc:chgData name="Tomas Simutis (student)" userId="69caf558-4b3e-4e77-aec7-37f6f5c80b9a" providerId="ADAL" clId="{941C2045-CBCE-49B6-AC50-C2547E5E194E}" dt="2021-01-26T14:25:37.761" v="438" actId="47"/>
          <pc:sldLayoutMkLst>
            <pc:docMk/>
            <pc:sldMasterMk cId="858137009" sldId="2147483648"/>
            <pc:sldLayoutMk cId="1207222660" sldId="2147483657"/>
          </pc:sldLayoutMkLst>
        </pc:sldLayoutChg>
        <pc:sldLayoutChg chg="del">
          <pc:chgData name="Tomas Simutis (student)" userId="69caf558-4b3e-4e77-aec7-37f6f5c80b9a" providerId="ADAL" clId="{941C2045-CBCE-49B6-AC50-C2547E5E194E}" dt="2021-01-26T14:25:37.761" v="438" actId="47"/>
          <pc:sldLayoutMkLst>
            <pc:docMk/>
            <pc:sldMasterMk cId="858137009" sldId="2147483648"/>
            <pc:sldLayoutMk cId="3548159932" sldId="2147483658"/>
          </pc:sldLayoutMkLst>
        </pc:sldLayoutChg>
        <pc:sldLayoutChg chg="del">
          <pc:chgData name="Tomas Simutis (student)" userId="69caf558-4b3e-4e77-aec7-37f6f5c80b9a" providerId="ADAL" clId="{941C2045-CBCE-49B6-AC50-C2547E5E194E}" dt="2021-01-26T14:25:37.761" v="438" actId="47"/>
          <pc:sldLayoutMkLst>
            <pc:docMk/>
            <pc:sldMasterMk cId="858137009" sldId="2147483648"/>
            <pc:sldLayoutMk cId="3204862216" sldId="2147483659"/>
          </pc:sldLayoutMkLst>
        </pc:sldLayoutChg>
      </pc:sldMasterChg>
    </pc:docChg>
  </pc:docChgLst>
  <pc:docChgLst>
    <pc:chgData name="Sai Sathvik Devineni (student)" userId="S::2532243d@student.gla.ac.uk::92250a84-ec5b-4042-8cf6-d6e908cf041d" providerId="AD" clId="Web-{EE3D47E8-86E9-429E-BF2D-8BAADB5402C7}"/>
    <pc:docChg chg="modSld">
      <pc:chgData name="Sai Sathvik Devineni (student)" userId="S::2532243d@student.gla.ac.uk::92250a84-ec5b-4042-8cf6-d6e908cf041d" providerId="AD" clId="Web-{EE3D47E8-86E9-429E-BF2D-8BAADB5402C7}" dt="2021-01-26T16:08:56.865" v="7" actId="1076"/>
      <pc:docMkLst>
        <pc:docMk/>
      </pc:docMkLst>
      <pc:sldChg chg="addSp modSp">
        <pc:chgData name="Sai Sathvik Devineni (student)" userId="S::2532243d@student.gla.ac.uk::92250a84-ec5b-4042-8cf6-d6e908cf041d" providerId="AD" clId="Web-{EE3D47E8-86E9-429E-BF2D-8BAADB5402C7}" dt="2021-01-26T16:08:56.865" v="7" actId="1076"/>
        <pc:sldMkLst>
          <pc:docMk/>
          <pc:sldMk cId="1829273015" sldId="262"/>
        </pc:sldMkLst>
        <pc:picChg chg="add mod">
          <ac:chgData name="Sai Sathvik Devineni (student)" userId="S::2532243d@student.gla.ac.uk::92250a84-ec5b-4042-8cf6-d6e908cf041d" providerId="AD" clId="Web-{EE3D47E8-86E9-429E-BF2D-8BAADB5402C7}" dt="2021-01-26T16:07:14.130" v="4" actId="1076"/>
          <ac:picMkLst>
            <pc:docMk/>
            <pc:sldMk cId="1829273015" sldId="262"/>
            <ac:picMk id="4" creationId="{E91E1076-E4A6-4CE4-A682-08BD148A33FF}"/>
          </ac:picMkLst>
        </pc:picChg>
        <pc:picChg chg="add mod">
          <ac:chgData name="Sai Sathvik Devineni (student)" userId="S::2532243d@student.gla.ac.uk::92250a84-ec5b-4042-8cf6-d6e908cf041d" providerId="AD" clId="Web-{EE3D47E8-86E9-429E-BF2D-8BAADB5402C7}" dt="2021-01-26T16:08:56.865" v="7" actId="1076"/>
          <ac:picMkLst>
            <pc:docMk/>
            <pc:sldMk cId="1829273015" sldId="262"/>
            <ac:picMk id="5" creationId="{AD5B9E9C-2F6D-4A88-8024-A5714B68846D}"/>
          </ac:picMkLst>
        </pc:picChg>
      </pc:sldChg>
    </pc:docChg>
  </pc:docChgLst>
  <pc:docChgLst>
    <pc:chgData name="Sai Sathvik Devineni (student)" userId="92250a84-ec5b-4042-8cf6-d6e908cf041d" providerId="ADAL" clId="{58D92A44-CAFF-4AE8-AC68-54854AD0E369}"/>
    <pc:docChg chg="undo custSel modSld">
      <pc:chgData name="Sai Sathvik Devineni (student)" userId="92250a84-ec5b-4042-8cf6-d6e908cf041d" providerId="ADAL" clId="{58D92A44-CAFF-4AE8-AC68-54854AD0E369}" dt="2021-01-27T11:13:42.991" v="148"/>
      <pc:docMkLst>
        <pc:docMk/>
      </pc:docMkLst>
      <pc:sldChg chg="addSp delSp modSp mod modTransition addAnim delAnim modAnim">
        <pc:chgData name="Sai Sathvik Devineni (student)" userId="92250a84-ec5b-4042-8cf6-d6e908cf041d" providerId="ADAL" clId="{58D92A44-CAFF-4AE8-AC68-54854AD0E369}" dt="2021-01-27T11:13:42.991" v="148"/>
        <pc:sldMkLst>
          <pc:docMk/>
          <pc:sldMk cId="1829273015" sldId="262"/>
        </pc:sldMkLst>
        <pc:spChg chg="add del mod">
          <ac:chgData name="Sai Sathvik Devineni (student)" userId="92250a84-ec5b-4042-8cf6-d6e908cf041d" providerId="ADAL" clId="{58D92A44-CAFF-4AE8-AC68-54854AD0E369}" dt="2021-01-27T11:05:18.680" v="147" actId="767"/>
          <ac:spMkLst>
            <pc:docMk/>
            <pc:sldMk cId="1829273015" sldId="262"/>
            <ac:spMk id="4" creationId="{EE4773B7-EE81-46CA-B9B8-5F6D51F1AF2A}"/>
          </ac:spMkLst>
        </pc:spChg>
        <pc:spChg chg="add del mod">
          <ac:chgData name="Sai Sathvik Devineni (student)" userId="92250a84-ec5b-4042-8cf6-d6e908cf041d" providerId="ADAL" clId="{58D92A44-CAFF-4AE8-AC68-54854AD0E369}" dt="2021-01-27T00:13:30.547" v="86" actId="931"/>
          <ac:spMkLst>
            <pc:docMk/>
            <pc:sldMk cId="1829273015" sldId="262"/>
            <ac:spMk id="8" creationId="{A6B5D696-7CBE-42E7-80B2-56C3A72F6457}"/>
          </ac:spMkLst>
        </pc:spChg>
        <pc:spChg chg="add del mod">
          <ac:chgData name="Sai Sathvik Devineni (student)" userId="92250a84-ec5b-4042-8cf6-d6e908cf041d" providerId="ADAL" clId="{58D92A44-CAFF-4AE8-AC68-54854AD0E369}" dt="2021-01-27T00:30:23.447" v="88"/>
          <ac:spMkLst>
            <pc:docMk/>
            <pc:sldMk cId="1829273015" sldId="262"/>
            <ac:spMk id="56" creationId="{89F4FA73-E2EA-458B-B9D8-3F0866444FBC}"/>
          </ac:spMkLst>
        </pc:spChg>
        <pc:spChg chg="add del mod">
          <ac:chgData name="Sai Sathvik Devineni (student)" userId="92250a84-ec5b-4042-8cf6-d6e908cf041d" providerId="ADAL" clId="{58D92A44-CAFF-4AE8-AC68-54854AD0E369}" dt="2021-01-27T00:50:31.657" v="135" actId="478"/>
          <ac:spMkLst>
            <pc:docMk/>
            <pc:sldMk cId="1829273015" sldId="262"/>
            <ac:spMk id="58" creationId="{DF356E0A-E26B-4EE7-A82D-F78DAA31AA1E}"/>
          </ac:spMkLst>
        </pc:spChg>
        <pc:picChg chg="add del">
          <ac:chgData name="Sai Sathvik Devineni (student)" userId="92250a84-ec5b-4042-8cf6-d6e908cf041d" providerId="ADAL" clId="{58D92A44-CAFF-4AE8-AC68-54854AD0E369}" dt="2021-01-26T16:17:29.792" v="5" actId="478"/>
          <ac:picMkLst>
            <pc:docMk/>
            <pc:sldMk cId="1829273015" sldId="262"/>
            <ac:picMk id="4" creationId="{E91E1076-E4A6-4CE4-A682-08BD148A33FF}"/>
          </ac:picMkLst>
        </pc:picChg>
        <pc:picChg chg="add del mod">
          <ac:chgData name="Sai Sathvik Devineni (student)" userId="92250a84-ec5b-4042-8cf6-d6e908cf041d" providerId="ADAL" clId="{58D92A44-CAFF-4AE8-AC68-54854AD0E369}" dt="2021-01-27T00:13:30.547" v="86" actId="931"/>
          <ac:picMkLst>
            <pc:docMk/>
            <pc:sldMk cId="1829273015" sldId="262"/>
            <ac:picMk id="5" creationId="{67F57A2A-23F2-4A45-96CF-6D386C1A248C}"/>
          </ac:picMkLst>
        </pc:picChg>
        <pc:picChg chg="add del">
          <ac:chgData name="Sai Sathvik Devineni (student)" userId="92250a84-ec5b-4042-8cf6-d6e908cf041d" providerId="ADAL" clId="{58D92A44-CAFF-4AE8-AC68-54854AD0E369}" dt="2021-01-26T16:17:28.439" v="4" actId="478"/>
          <ac:picMkLst>
            <pc:docMk/>
            <pc:sldMk cId="1829273015" sldId="262"/>
            <ac:picMk id="5" creationId="{AD5B9E9C-2F6D-4A88-8024-A5714B68846D}"/>
          </ac:picMkLst>
        </pc:picChg>
        <pc:picChg chg="add del mod">
          <ac:chgData name="Sai Sathvik Devineni (student)" userId="92250a84-ec5b-4042-8cf6-d6e908cf041d" providerId="ADAL" clId="{58D92A44-CAFF-4AE8-AC68-54854AD0E369}" dt="2021-01-27T00:57:19.388" v="141" actId="478"/>
          <ac:picMkLst>
            <pc:docMk/>
            <pc:sldMk cId="1829273015" sldId="262"/>
            <ac:picMk id="10" creationId="{FD4A3047-6972-45B0-A7EA-D614490E965B}"/>
          </ac:picMkLst>
        </pc:picChg>
        <pc:picChg chg="add mod">
          <ac:chgData name="Sai Sathvik Devineni (student)" userId="92250a84-ec5b-4042-8cf6-d6e908cf041d" providerId="ADAL" clId="{58D92A44-CAFF-4AE8-AC68-54854AD0E369}" dt="2021-01-27T00:57:13.823" v="140" actId="1076"/>
          <ac:picMkLst>
            <pc:docMk/>
            <pc:sldMk cId="1829273015" sldId="262"/>
            <ac:picMk id="12" creationId="{AB723831-120D-45E9-8D12-352C3DD747FD}"/>
          </ac:picMkLst>
        </pc:picChg>
        <pc:picChg chg="add del mod">
          <ac:chgData name="Sai Sathvik Devineni (student)" userId="92250a84-ec5b-4042-8cf6-d6e908cf041d" providerId="ADAL" clId="{58D92A44-CAFF-4AE8-AC68-54854AD0E369}" dt="2021-01-27T00:30:23.447" v="88"/>
          <ac:picMkLst>
            <pc:docMk/>
            <pc:sldMk cId="1829273015" sldId="262"/>
            <ac:picMk id="54" creationId="{909B48F5-0A41-4C1E-94C2-617943573491}"/>
          </ac:picMkLst>
        </pc:picChg>
        <pc:picChg chg="add del mod">
          <ac:chgData name="Sai Sathvik Devineni (student)" userId="92250a84-ec5b-4042-8cf6-d6e908cf041d" providerId="ADAL" clId="{58D92A44-CAFF-4AE8-AC68-54854AD0E369}" dt="2021-01-27T00:30:32.713" v="91" actId="21"/>
          <ac:picMkLst>
            <pc:docMk/>
            <pc:sldMk cId="1829273015" sldId="262"/>
            <ac:picMk id="57" creationId="{B8F6176E-E8ED-43E3-A8E2-AE4A7DFC23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02C81-FDCC-4D93-B471-C3AF5558F22E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204C9-F2AC-4F67-921A-1239845616E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25387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14673-C3A1-4F90-BBB0-10EB97124D8D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90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330E-92A4-4F76-BDDC-FE0CE06FA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D3635-98E8-45F3-A4A3-F0E5B26C4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FA5D-61FC-45BB-9613-DE1F05F0C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8844A-24F2-4DDB-93D1-9679A805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E4C0F-6C20-40E7-AFC5-74003216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86789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9A82-0560-42A5-8BC6-D98A0E4C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46BD9-C468-4A90-8FD1-396766BE3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991C5-3654-4359-B79C-CAA8E247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3F40E-5512-45FC-B522-45A9C769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8FC62-0482-451A-9853-E9FB6683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244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E83535-3014-4DA7-AF7C-53E232932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9191F-A125-4292-A81B-2179910C7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DFBB-6445-4672-9082-E07D4E9B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0338A-8837-4A43-8CF3-C365B6C0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82E20-12DA-4459-8E9F-FAA79432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3541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263A-65B3-4DDB-AE64-C1479ED9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71FE2-64D2-4E6C-AF90-1049184ED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2C5ED-BD34-43C8-9AA2-E5207566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251BC-517B-4631-BE22-34E03649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5F96E-8A1A-4837-8D29-8727EC1A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7559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E386-6DC1-411C-B67D-0A5F1C27A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FF1D-FF6C-49C6-B023-C8EDAE1C1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042C6-EE2B-4BAA-92DD-D626BAE8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412CB-4670-4D48-9909-11A7AE94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E6D58-852F-4223-A1E2-9A94B173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441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4D12-C222-4650-9503-65A8B63DB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4BD81-EF9E-42B4-A38A-21FC8AF9B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39E09-EFAC-4F71-A7DA-EFA93A4F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7C18C-A4B2-4798-8FC0-6152CD38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384D9-3674-40AF-B41E-E4639EC8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8BAE2-11D8-41DC-8DE1-F58ABD6C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69447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C688-5B75-43E4-BE22-923CB934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5B5E2-5098-4AC0-B946-1EB9EF26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DD205-F957-4090-8FFC-48C2C3B7D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AC46A-A53E-4D11-80EC-F87F4F627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0D4F7-E18C-4459-B358-C0C21829E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3BD80-C03D-4439-A504-196BF058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BB0BE-45A1-4D10-8FC6-33466346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6B53C-07CD-41F0-9C7B-7CA6E341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8624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1F2D-465B-4B55-91A2-D1A9E0F6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165C2-2306-4BAA-AB05-E00D9606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F15AC-0A62-44A0-BCDF-DF9EDF69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641DE-7668-4BCC-A0B9-133A958F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6405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35D0D-930C-45E2-A674-9FE65EDA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0C1B5-9E34-4ED2-B441-F328DC6E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F76A4-A1BC-4CA2-B80C-14376FFA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7384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7C1C-FA27-4DBC-A3E9-E8603FF3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690C8-09EC-4C75-B9BA-E6D130902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AD584-85F0-4355-9A1E-396F6C42C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1314C-D074-4660-A4C0-19F06E19F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CF9CF-CF67-4DB7-9953-7F95C82D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5F96E-60D8-43E2-BC8A-67BC4FD3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9855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9805-9A90-42D0-97B8-DD2B20FF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4450A3-AF09-46FE-97CC-627FD245A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1A5EF-4C7B-41B0-876E-21A82A5BB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A6E14-CA52-4F60-8BCB-11FA42A9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80423-5540-4B0D-A838-CF5F08E9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3C808-B59E-4880-BA89-437BE106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4646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F4C56-168B-4617-8C33-98DE0266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AAF7B-BC5F-47C6-A79C-4496A1BBB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1D72-CD9E-4135-9834-3AFD09199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7B9D2-5275-4761-AD38-3B182BA11411}" type="datetimeFigureOut">
              <a:rPr lang="lt-LT" smtClean="0"/>
              <a:t>2021-01-27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6C5AC-E3DC-41CA-A0E1-A60864DF2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25830-EF85-43BE-B514-3B45888AD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A8396-EFD4-439F-8A87-D1143378EF5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2364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audio" Target="../media/audio8.wav"/><Relationship Id="rId18" Type="http://schemas.openxmlformats.org/officeDocument/2006/relationships/hyperlink" Target="https://pixabay.com/vectors/graphic-bus-school-school-bus-3345449/" TargetMode="External"/><Relationship Id="rId26" Type="http://schemas.openxmlformats.org/officeDocument/2006/relationships/image" Target="../media/image9.png"/><Relationship Id="rId3" Type="http://schemas.openxmlformats.org/officeDocument/2006/relationships/audio" Target="../media/media1.mp3"/><Relationship Id="rId21" Type="http://schemas.openxmlformats.org/officeDocument/2006/relationships/image" Target="../media/image5.jpeg"/><Relationship Id="rId34" Type="http://schemas.openxmlformats.org/officeDocument/2006/relationships/image" Target="../media/image16.png"/><Relationship Id="rId7" Type="http://schemas.openxmlformats.org/officeDocument/2006/relationships/audio" Target="../media/audio2.wav"/><Relationship Id="rId12" Type="http://schemas.openxmlformats.org/officeDocument/2006/relationships/audio" Target="../media/audio7.wav"/><Relationship Id="rId17" Type="http://schemas.openxmlformats.org/officeDocument/2006/relationships/image" Target="../media/image3.png"/><Relationship Id="rId25" Type="http://schemas.openxmlformats.org/officeDocument/2006/relationships/image" Target="../media/image8.jpeg"/><Relationship Id="rId33" Type="http://schemas.openxmlformats.org/officeDocument/2006/relationships/hyperlink" Target="https://commons.wikimedia.org/wiki/File:Black_Man_Waving_Hand_Cartoon_Vector.svg" TargetMode="External"/><Relationship Id="rId2" Type="http://schemas.microsoft.com/office/2007/relationships/media" Target="../media/media1.mp3"/><Relationship Id="rId16" Type="http://schemas.microsoft.com/office/2007/relationships/hdphoto" Target="../media/hdphoto1.wdp"/><Relationship Id="rId20" Type="http://schemas.openxmlformats.org/officeDocument/2006/relationships/hyperlink" Target="https://www.goodfreephotos.com/vector-images/red-car-vector.png.php" TargetMode="External"/><Relationship Id="rId29" Type="http://schemas.openxmlformats.org/officeDocument/2006/relationships/image" Target="../media/image12.png"/><Relationship Id="rId1" Type="http://schemas.openxmlformats.org/officeDocument/2006/relationships/tags" Target="../tags/tag1.xml"/><Relationship Id="rId6" Type="http://schemas.openxmlformats.org/officeDocument/2006/relationships/audio" Target="../media/audio1.wav"/><Relationship Id="rId11" Type="http://schemas.openxmlformats.org/officeDocument/2006/relationships/audio" Target="../media/audio6.wav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2.png"/><Relationship Id="rId23" Type="http://schemas.openxmlformats.org/officeDocument/2006/relationships/hyperlink" Target="https://pixabay.com/de/explosion-detonation-hochkonjunktur-417894/" TargetMode="External"/><Relationship Id="rId28" Type="http://schemas.openxmlformats.org/officeDocument/2006/relationships/image" Target="../media/image11.png"/><Relationship Id="rId10" Type="http://schemas.openxmlformats.org/officeDocument/2006/relationships/audio" Target="../media/audio5.wav"/><Relationship Id="rId19" Type="http://schemas.openxmlformats.org/officeDocument/2006/relationships/image" Target="../media/image4.png"/><Relationship Id="rId31" Type="http://schemas.openxmlformats.org/officeDocument/2006/relationships/image" Target="../media/image14.svg"/><Relationship Id="rId4" Type="http://schemas.openxmlformats.org/officeDocument/2006/relationships/slideLayout" Target="../slideLayouts/slideLayout2.xml"/><Relationship Id="rId9" Type="http://schemas.openxmlformats.org/officeDocument/2006/relationships/audio" Target="../media/audio4.wav"/><Relationship Id="rId14" Type="http://schemas.openxmlformats.org/officeDocument/2006/relationships/image" Target="../media/image1.jpeg"/><Relationship Id="rId22" Type="http://schemas.openxmlformats.org/officeDocument/2006/relationships/image" Target="../media/image6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8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aafoundation.org/wp-content/uploads/2018/02/2010DrowsyDrivingReport.pdf" TargetMode="External"/><Relationship Id="rId3" Type="http://schemas.openxmlformats.org/officeDocument/2006/relationships/hyperlink" Target="https://thegadgetflow.com/portfolio/vigo-the-stimulating-headset/" TargetMode="External"/><Relationship Id="rId7" Type="http://schemas.openxmlformats.org/officeDocument/2006/relationships/hyperlink" Target="https://crashstats.nhtsa.dot.gov/Api/Public/ViewPublication/812446" TargetMode="External"/><Relationship Id="rId2" Type="http://schemas.openxmlformats.org/officeDocument/2006/relationships/hyperlink" Target="http://www.freep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eepfoundation.org/professionals/drowsy-driving" TargetMode="External"/><Relationship Id="rId5" Type="http://schemas.openxmlformats.org/officeDocument/2006/relationships/hyperlink" Target="https://cdn.sparkfun.com/assets/parts/3/1/9/9/09469-1.jpg" TargetMode="External"/><Relationship Id="rId4" Type="http://schemas.openxmlformats.org/officeDocument/2006/relationships/hyperlink" Target="https://newatlas.com/anti-sleep-pilot-monitors-driver-fatigue/17439/" TargetMode="External"/><Relationship Id="rId9" Type="http://schemas.openxmlformats.org/officeDocument/2006/relationships/hyperlink" Target="https://ph02.tci-thaijo.org/index.php/ECTI-EEC/article/download/215488/1499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03675-0895-4E14-97A5-70ABBA24A2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458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B0B075-EBE4-43BC-8475-3D1BF4C0D2B1}"/>
              </a:ext>
            </a:extLst>
          </p:cNvPr>
          <p:cNvSpPr/>
          <p:nvPr/>
        </p:nvSpPr>
        <p:spPr>
          <a:xfrm>
            <a:off x="2043776" y="1270000"/>
            <a:ext cx="4972015" cy="2479675"/>
          </a:xfrm>
          <a:prstGeom prst="rect">
            <a:avLst/>
          </a:prstGeom>
          <a:solidFill>
            <a:srgbClr val="94C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F5DC9-3CD0-461F-B551-9325D9BE9228}"/>
              </a:ext>
            </a:extLst>
          </p:cNvPr>
          <p:cNvSpPr txBox="1"/>
          <p:nvPr/>
        </p:nvSpPr>
        <p:spPr>
          <a:xfrm>
            <a:off x="5272022" y="392277"/>
            <a:ext cx="208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Diagram</a:t>
            </a:r>
            <a:endParaRPr kumimoji="0" lang="lt-LT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0A3691-1409-4700-8A27-8BCB064744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2192000" y="4620471"/>
            <a:ext cx="3838658" cy="1919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466A8-8192-42F5-90B5-95F0475CC1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 flipH="1">
            <a:off x="-3130463" y="5614546"/>
            <a:ext cx="2904832" cy="1194612"/>
          </a:xfrm>
          <a:prstGeom prst="rect">
            <a:avLst/>
          </a:prstGeom>
        </p:spPr>
      </p:pic>
      <p:pic>
        <p:nvPicPr>
          <p:cNvPr id="15" name="Picture 2" descr="Funny Cartoon Man Sleeping Stock Illustrations – 783 Funny Cartoon Man  Sleeping Stock Illustrations, Vectors &amp; Clipart - Dreamstime">
            <a:extLst>
              <a:ext uri="{FF2B5EF4-FFF2-40B4-BE49-F238E27FC236}">
                <a16:creationId xmlns:a16="http://schemas.microsoft.com/office/drawing/2014/main" id="{C7550A4B-C260-4A2F-92DD-75665C19C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430" y="3829644"/>
            <a:ext cx="2123032" cy="16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69126C-BCBA-4D13-9248-F9815D319D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7428820" y="4503353"/>
            <a:ext cx="1703160" cy="1708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940DD-3D6C-498F-B2BD-CB6632D40E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98781" y="2004616"/>
            <a:ext cx="2438167" cy="1745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4566A-0E89-49B1-9647-3D09B19F9D89}"/>
              </a:ext>
            </a:extLst>
          </p:cNvPr>
          <p:cNvSpPr txBox="1"/>
          <p:nvPr/>
        </p:nvSpPr>
        <p:spPr>
          <a:xfrm>
            <a:off x="2092581" y="1329533"/>
            <a:ext cx="4923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41% of drivers have reported having “fallen asleep or nodded off” while driving at least once in their lifetime</a:t>
            </a:r>
            <a:endParaRPr lang="lt-L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85CDE-7388-4573-BEC1-3A0DE3E8FF8B}"/>
              </a:ext>
            </a:extLst>
          </p:cNvPr>
          <p:cNvSpPr txBox="1"/>
          <p:nvPr/>
        </p:nvSpPr>
        <p:spPr>
          <a:xfrm>
            <a:off x="2092581" y="2309181"/>
            <a:ext cx="49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2.4% of all fatal crashes in the US involve a drowsy driver</a:t>
            </a:r>
            <a:endParaRPr lang="lt-LT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BDA99C-939D-4DEE-ACE3-3BAB0B5869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46" y="1329533"/>
            <a:ext cx="2029116" cy="15620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1F8B61-B4C2-4AC2-B419-3C5F51AAA6A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71048" y="1347869"/>
            <a:ext cx="1825819" cy="16204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3A09210-9ABD-49CC-86A7-DF1352213C65}"/>
              </a:ext>
            </a:extLst>
          </p:cNvPr>
          <p:cNvSpPr txBox="1"/>
          <p:nvPr/>
        </p:nvSpPr>
        <p:spPr>
          <a:xfrm>
            <a:off x="2068013" y="1356988"/>
            <a:ext cx="5024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Crashes that occurred 11 PM – 7  AM were nearly five times as likely to have involved a drowsy driver</a:t>
            </a:r>
            <a:endParaRPr lang="lt-LT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45EA87D-4738-4791-9743-1363E7B1CB2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11549" y="1328987"/>
            <a:ext cx="1143529" cy="12104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98C8BDC-5AB3-40F8-B0B9-B6241A475B1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37829" y="2651227"/>
            <a:ext cx="985060" cy="10029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352A45F-8168-46CC-9E16-F0957B0CF4D9}"/>
              </a:ext>
            </a:extLst>
          </p:cNvPr>
          <p:cNvSpPr txBox="1"/>
          <p:nvPr/>
        </p:nvSpPr>
        <p:spPr>
          <a:xfrm>
            <a:off x="3948406" y="2377779"/>
            <a:ext cx="109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SleePi</a:t>
            </a:r>
            <a:endParaRPr lang="lt-LT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4C6CA8-60DC-482F-82B6-5C73ACFC90FC}"/>
              </a:ext>
            </a:extLst>
          </p:cNvPr>
          <p:cNvSpPr txBox="1"/>
          <p:nvPr/>
        </p:nvSpPr>
        <p:spPr>
          <a:xfrm>
            <a:off x="2434611" y="2697953"/>
            <a:ext cx="412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Real-Time Alertness Detection System</a:t>
            </a:r>
            <a:endParaRPr lang="lt-LT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88A09CE-A585-44E6-B6CD-DEE3A14655EC}"/>
              </a:ext>
            </a:extLst>
          </p:cNvPr>
          <p:cNvSpPr/>
          <p:nvPr/>
        </p:nvSpPr>
        <p:spPr>
          <a:xfrm>
            <a:off x="44141" y="2252863"/>
            <a:ext cx="933547" cy="79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Video Capture</a:t>
            </a:r>
            <a:endParaRPr lang="lt-LT" sz="1600" b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9A04EA-2668-4492-A8DA-0393476D67D7}"/>
              </a:ext>
            </a:extLst>
          </p:cNvPr>
          <p:cNvCxnSpPr>
            <a:cxnSpLocks/>
          </p:cNvCxnSpPr>
          <p:nvPr/>
        </p:nvCxnSpPr>
        <p:spPr>
          <a:xfrm flipV="1">
            <a:off x="977688" y="2630180"/>
            <a:ext cx="3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F54FD6A-544C-4B8D-B3E1-A6172CFCC865}"/>
              </a:ext>
            </a:extLst>
          </p:cNvPr>
          <p:cNvSpPr/>
          <p:nvPr/>
        </p:nvSpPr>
        <p:spPr>
          <a:xfrm>
            <a:off x="1330492" y="2260475"/>
            <a:ext cx="1454130" cy="79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Preprocessing</a:t>
            </a:r>
            <a:endParaRPr lang="lt-LT" sz="1600" b="1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1AB96A6-A47C-41C5-BE7C-6C19B84FFCB8}"/>
              </a:ext>
            </a:extLst>
          </p:cNvPr>
          <p:cNvSpPr/>
          <p:nvPr/>
        </p:nvSpPr>
        <p:spPr>
          <a:xfrm>
            <a:off x="3136982" y="2260475"/>
            <a:ext cx="1092048" cy="79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Face Detection</a:t>
            </a:r>
            <a:endParaRPr lang="lt-LT" sz="1600" b="1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FD96191-A261-4399-B920-3DDF047FA1C0}"/>
              </a:ext>
            </a:extLst>
          </p:cNvPr>
          <p:cNvSpPr/>
          <p:nvPr/>
        </p:nvSpPr>
        <p:spPr>
          <a:xfrm>
            <a:off x="4573334" y="2218355"/>
            <a:ext cx="1397376" cy="79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Facial Landmarks Identification</a:t>
            </a:r>
            <a:endParaRPr lang="lt-LT" sz="1600" b="1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75AAF24-F5DF-4303-9B3C-858EDA2526FB}"/>
              </a:ext>
            </a:extLst>
          </p:cNvPr>
          <p:cNvSpPr/>
          <p:nvPr/>
        </p:nvSpPr>
        <p:spPr>
          <a:xfrm>
            <a:off x="6323915" y="2234025"/>
            <a:ext cx="1261292" cy="79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Eye </a:t>
            </a:r>
            <a:r>
              <a:rPr lang="en-GB" sz="1600" b="1"/>
              <a:t>Localisation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CBDD87C-6CA1-40B6-9B19-0AD375AF5F44}"/>
              </a:ext>
            </a:extLst>
          </p:cNvPr>
          <p:cNvCxnSpPr>
            <a:cxnSpLocks/>
          </p:cNvCxnSpPr>
          <p:nvPr/>
        </p:nvCxnSpPr>
        <p:spPr>
          <a:xfrm flipV="1">
            <a:off x="2782934" y="2631180"/>
            <a:ext cx="3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4B58C8A-7B61-46B2-8A3A-C3094760DE0E}"/>
              </a:ext>
            </a:extLst>
          </p:cNvPr>
          <p:cNvCxnSpPr>
            <a:cxnSpLocks/>
          </p:cNvCxnSpPr>
          <p:nvPr/>
        </p:nvCxnSpPr>
        <p:spPr>
          <a:xfrm flipV="1">
            <a:off x="4229030" y="2614355"/>
            <a:ext cx="3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FDB866-14C5-4C57-B6C9-0AB81960F721}"/>
              </a:ext>
            </a:extLst>
          </p:cNvPr>
          <p:cNvCxnSpPr>
            <a:cxnSpLocks/>
          </p:cNvCxnSpPr>
          <p:nvPr/>
        </p:nvCxnSpPr>
        <p:spPr>
          <a:xfrm flipV="1">
            <a:off x="5972515" y="2614355"/>
            <a:ext cx="3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17C8802-4480-498B-8688-CC83A4380FA4}"/>
              </a:ext>
            </a:extLst>
          </p:cNvPr>
          <p:cNvSpPr/>
          <p:nvPr/>
        </p:nvSpPr>
        <p:spPr>
          <a:xfrm>
            <a:off x="10477133" y="2243839"/>
            <a:ext cx="1054765" cy="79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Compute EAR</a:t>
            </a:r>
            <a:endParaRPr lang="en-GB" sz="1600" b="1"/>
          </a:p>
        </p:txBody>
      </p:sp>
      <p:sp>
        <p:nvSpPr>
          <p:cNvPr id="67" name="Flowchart: Decision 66">
            <a:extLst>
              <a:ext uri="{FF2B5EF4-FFF2-40B4-BE49-F238E27FC236}">
                <a16:creationId xmlns:a16="http://schemas.microsoft.com/office/drawing/2014/main" id="{EC03C6E8-7661-400A-A507-57EB82996AE8}"/>
              </a:ext>
            </a:extLst>
          </p:cNvPr>
          <p:cNvSpPr/>
          <p:nvPr/>
        </p:nvSpPr>
        <p:spPr>
          <a:xfrm>
            <a:off x="10001994" y="3575456"/>
            <a:ext cx="2025158" cy="923329"/>
          </a:xfrm>
          <a:prstGeom prst="flowChartDecisi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/>
              <a:t>Exceeds Threshold?</a:t>
            </a:r>
            <a:endParaRPr lang="en-GB" sz="1400" b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5AC2D8-6E73-4C4F-9D89-CE3628B461F2}"/>
              </a:ext>
            </a:extLst>
          </p:cNvPr>
          <p:cNvSpPr txBox="1"/>
          <p:nvPr/>
        </p:nvSpPr>
        <p:spPr>
          <a:xfrm>
            <a:off x="8533244" y="3189879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accent4">
                    <a:lumMod val="60000"/>
                    <a:lumOff val="40000"/>
                  </a:schemeClr>
                </a:solidFill>
              </a:rPr>
              <a:t>Yes</a:t>
            </a:r>
          </a:p>
        </p:txBody>
      </p:sp>
      <p:sp>
        <p:nvSpPr>
          <p:cNvPr id="75" name="Flowchart: Decision 74">
            <a:extLst>
              <a:ext uri="{FF2B5EF4-FFF2-40B4-BE49-F238E27FC236}">
                <a16:creationId xmlns:a16="http://schemas.microsoft.com/office/drawing/2014/main" id="{7D67BBAF-6C8F-45D1-89CB-2DAB0A90A13E}"/>
              </a:ext>
            </a:extLst>
          </p:cNvPr>
          <p:cNvSpPr/>
          <p:nvPr/>
        </p:nvSpPr>
        <p:spPr>
          <a:xfrm>
            <a:off x="7904301" y="2098156"/>
            <a:ext cx="2233413" cy="1033823"/>
          </a:xfrm>
          <a:prstGeom prst="flowChartDecisi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/>
              <a:t>Initialization stage?</a:t>
            </a:r>
            <a:endParaRPr lang="en-GB" sz="1400" b="1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392477A-0617-47FF-A682-266A4B80B4DA}"/>
              </a:ext>
            </a:extLst>
          </p:cNvPr>
          <p:cNvCxnSpPr>
            <a:cxnSpLocks/>
          </p:cNvCxnSpPr>
          <p:nvPr/>
        </p:nvCxnSpPr>
        <p:spPr>
          <a:xfrm flipV="1">
            <a:off x="10112074" y="2615067"/>
            <a:ext cx="360000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539FB46-AE16-411B-A5F8-29D968E5B343}"/>
              </a:ext>
            </a:extLst>
          </p:cNvPr>
          <p:cNvSpPr txBox="1"/>
          <p:nvPr/>
        </p:nvSpPr>
        <p:spPr>
          <a:xfrm>
            <a:off x="10001994" y="223402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accent4">
                    <a:lumMod val="60000"/>
                    <a:lumOff val="40000"/>
                  </a:schemeClr>
                </a:solidFill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D4D0D5E-4ED0-43F2-A387-FBDF16365FDE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1004516" y="3035839"/>
            <a:ext cx="21708" cy="5221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DD4B642-AB68-4DC6-B6F2-8C0F1E2B3949}"/>
              </a:ext>
            </a:extLst>
          </p:cNvPr>
          <p:cNvSpPr/>
          <p:nvPr/>
        </p:nvSpPr>
        <p:spPr>
          <a:xfrm>
            <a:off x="10497037" y="5063173"/>
            <a:ext cx="1054765" cy="79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Send Sound Signal</a:t>
            </a:r>
            <a:endParaRPr lang="en-GB" sz="1600" b="1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10CCAAD-361D-451F-B3A2-6BF835E2A37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9020204" y="3131979"/>
            <a:ext cx="804" cy="59404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04657C5-5DFE-4DEC-9A81-CD5CA977E277}"/>
              </a:ext>
            </a:extLst>
          </p:cNvPr>
          <p:cNvSpPr txBox="1"/>
          <p:nvPr/>
        </p:nvSpPr>
        <p:spPr>
          <a:xfrm>
            <a:off x="10540013" y="4545870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accent4">
                    <a:lumMod val="60000"/>
                    <a:lumOff val="40000"/>
                  </a:schemeClr>
                </a:solidFill>
              </a:rPr>
              <a:t>Yes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E86C8B3-2764-48FE-87E5-1CF96D16A6FC}"/>
              </a:ext>
            </a:extLst>
          </p:cNvPr>
          <p:cNvCxnSpPr>
            <a:cxnSpLocks/>
          </p:cNvCxnSpPr>
          <p:nvPr/>
        </p:nvCxnSpPr>
        <p:spPr>
          <a:xfrm flipH="1">
            <a:off x="11014573" y="4498785"/>
            <a:ext cx="804" cy="59404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E09DE88-0CE6-4D05-8281-ADFD8C94BACC}"/>
              </a:ext>
            </a:extLst>
          </p:cNvPr>
          <p:cNvSpPr/>
          <p:nvPr/>
        </p:nvSpPr>
        <p:spPr>
          <a:xfrm>
            <a:off x="8389558" y="3726022"/>
            <a:ext cx="1261292" cy="79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Calibration</a:t>
            </a:r>
            <a:endParaRPr lang="en-GB" sz="1600" b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E11DCB-8BC7-4BB0-8673-15883258E98F}"/>
              </a:ext>
            </a:extLst>
          </p:cNvPr>
          <p:cNvCxnSpPr>
            <a:cxnSpLocks/>
          </p:cNvCxnSpPr>
          <p:nvPr/>
        </p:nvCxnSpPr>
        <p:spPr>
          <a:xfrm flipV="1">
            <a:off x="7585207" y="2614355"/>
            <a:ext cx="3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C02E68F3-6B7D-4BCF-B032-5C42881EA0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30" y="3829645"/>
            <a:ext cx="2108580" cy="1679614"/>
          </a:xfrm>
          <a:prstGeom prst="rect">
            <a:avLst/>
          </a:prstGeom>
        </p:spPr>
      </p:pic>
      <p:pic>
        <p:nvPicPr>
          <p:cNvPr id="99" name="Graphic 98" descr="Siren with solid fill">
            <a:extLst>
              <a:ext uri="{FF2B5EF4-FFF2-40B4-BE49-F238E27FC236}">
                <a16:creationId xmlns:a16="http://schemas.microsoft.com/office/drawing/2014/main" id="{82520C3F-434B-4F3D-A966-ED9E3F9C45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65616" y="3829644"/>
            <a:ext cx="914400" cy="914400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C80B14CD-D037-471D-8850-6B88F4E145DD}"/>
              </a:ext>
            </a:extLst>
          </p:cNvPr>
          <p:cNvSpPr/>
          <p:nvPr/>
        </p:nvSpPr>
        <p:spPr>
          <a:xfrm>
            <a:off x="4139793" y="4518022"/>
            <a:ext cx="124957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BEEP!</a:t>
            </a:r>
            <a:endParaRPr lang="en-US" sz="3200" b="1" cap="none" spc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3" name="Graphic 102" descr="Siren with solid fill">
            <a:extLst>
              <a:ext uri="{FF2B5EF4-FFF2-40B4-BE49-F238E27FC236}">
                <a16:creationId xmlns:a16="http://schemas.microsoft.com/office/drawing/2014/main" id="{21021AEF-78B5-45E6-B681-74CB924FE2C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60642" y="3836663"/>
            <a:ext cx="914400" cy="914400"/>
          </a:xfrm>
          <a:prstGeom prst="rect">
            <a:avLst/>
          </a:prstGeom>
        </p:spPr>
      </p:pic>
      <p:pic>
        <p:nvPicPr>
          <p:cNvPr id="104" name="Graphic 103" descr="Siren with solid fill">
            <a:extLst>
              <a:ext uri="{FF2B5EF4-FFF2-40B4-BE49-F238E27FC236}">
                <a16:creationId xmlns:a16="http://schemas.microsoft.com/office/drawing/2014/main" id="{946D66CF-D870-473E-85B0-26A37794065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11826" y="3836663"/>
            <a:ext cx="914400" cy="914400"/>
          </a:xfrm>
          <a:prstGeom prst="rect">
            <a:avLst/>
          </a:prstGeom>
        </p:spPr>
      </p:pic>
      <p:pic>
        <p:nvPicPr>
          <p:cNvPr id="105" name="Graphic 104" descr="Siren with solid fill">
            <a:extLst>
              <a:ext uri="{FF2B5EF4-FFF2-40B4-BE49-F238E27FC236}">
                <a16:creationId xmlns:a16="http://schemas.microsoft.com/office/drawing/2014/main" id="{729788F5-018F-4F7A-8415-6FBCB929E76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386055" y="3837659"/>
            <a:ext cx="914400" cy="9144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4EF8C0E2-0AF2-49E7-80C7-0496EC033A4D}"/>
              </a:ext>
            </a:extLst>
          </p:cNvPr>
          <p:cNvSpPr/>
          <p:nvPr/>
        </p:nvSpPr>
        <p:spPr>
          <a:xfrm>
            <a:off x="5168235" y="4508053"/>
            <a:ext cx="124957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BEEP!</a:t>
            </a:r>
            <a:endParaRPr lang="en-US" sz="3200" b="1" cap="none" spc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4A1A645-FFF9-4766-AA58-B3F92CC1BDD3}"/>
              </a:ext>
            </a:extLst>
          </p:cNvPr>
          <p:cNvSpPr/>
          <p:nvPr/>
        </p:nvSpPr>
        <p:spPr>
          <a:xfrm>
            <a:off x="6159517" y="4498785"/>
            <a:ext cx="124957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BEEP!</a:t>
            </a:r>
            <a:endParaRPr lang="en-US" sz="3200" b="1" cap="none" spc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0" name="Picture 10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0C2CB4-AB29-4A6A-97FB-A09FAF16EA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3169451" y="4620471"/>
            <a:ext cx="3838658" cy="191932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125EE7EB-FCC8-406E-9D63-D5B2F7FCF1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 flipH="1">
            <a:off x="-3924559" y="5663388"/>
            <a:ext cx="2904832" cy="1194612"/>
          </a:xfrm>
          <a:prstGeom prst="rect">
            <a:avLst/>
          </a:prstGeom>
        </p:spPr>
      </p:pic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B8F6176E-E8ED-43E3-A8E2-AE4A7DFC237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723627" y="488003"/>
            <a:ext cx="10744745" cy="6043919"/>
          </a:xfrm>
          <a:prstGeom prst="rect">
            <a:avLst/>
          </a:prstGeom>
        </p:spPr>
      </p:pic>
      <p:pic>
        <p:nvPicPr>
          <p:cNvPr id="12" name="final BGM">
            <a:hlinkClick r:id="" action="ppaction://media"/>
            <a:extLst>
              <a:ext uri="{FF2B5EF4-FFF2-40B4-BE49-F238E27FC236}">
                <a16:creationId xmlns:a16="http://schemas.microsoft.com/office/drawing/2014/main" id="{AB723831-120D-45E9-8D12-352C3DD747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1064439" y="-709102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92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66 -0.00787 L -0.372 -0.00787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0"/>
                                    </p:animMotion>
                                  </p:childTnLst>
                                  <p:subTnLst>
                                    <p:audio>
                                      <p:cMediaNode vol="4000"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219558__qubodup__bus-driving-of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95 0.00532 L 0.40117 0.00324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56" y="-116"/>
                                    </p:animMotion>
                                  </p:childTnLst>
                                  <p:subTnLst>
                                    <p:audio>
                                      <p:cMediaNode vol="14000"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419691__14fvaltrovat__car-driv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2000"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sleeping voi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117 0.00324 C 0.41927 -0.00232 0.44531 0.02801 0.46497 0.02222 C 0.47656 0.01805 0.50742 0.02685 0.52786 0.02731 C 0.54792 0.02754 0.57487 0.0206 0.58672 0.02453 C 0.60586 0.03009 0.66576 -0.09445 0.68555 -0.08866 " pathEditMode="relative" rAng="0" ptsTypes="AAAAA">
                                      <p:cBhvr>
                                        <p:cTn id="4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3403"/>
                                    </p:animMotion>
                                  </p:childTnLst>
                                  <p:subTnLst>
                                    <p:audio>
                                      <p:cMediaNode vol="8000"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512559__djwjb1__car-break-sound-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4000"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426021__hobotrails__car-accident-with-squeal-and-cra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0"/>
                            </p:stCondLst>
                            <p:childTnLst>
                              <p:par>
                                <p:cTn id="54" presetID="3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450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46 L 0.00052 -0.15972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796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15973 L 0.14271 -0.34328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411639__inspectorj__pop-low-a-h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9" dur="15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96 0.00533 L 0.46627 -0.0037 " pathEditMode="relative" rAng="0" ptsTypes="AA">
                                      <p:cBhvr>
                                        <p:cTn id="376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99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419691__14fvaltrovat__car-driv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66 -0.00787 L -0.44687 -0.00533 " pathEditMode="relative" rAng="0" ptsTypes="AA">
                                      <p:cBhvr>
                                        <p:cTn id="378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11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219558__qubodup__bus-driving-of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3000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sleeping voi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000"/>
                            </p:stCondLst>
                            <p:childTnLst>
                              <p:par>
                                <p:cTn id="384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beep-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8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beep-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7500"/>
                            </p:stCondLst>
                            <p:childTnLst>
                              <p:par>
                                <p:cTn id="39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beep-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beep-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8000"/>
                            </p:stCondLst>
                            <p:childTnLst>
                              <p:par>
                                <p:cTn id="40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beep-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beep-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beep-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8500"/>
                            </p:stCondLst>
                            <p:childTnLst>
                              <p:par>
                                <p:cTn id="4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1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61000">
                                        <p:cTn display="0" masterRel="sameClick">
                                          <p:stCondLst>
                                            <p:cond evt="begin" delay="0">
                                              <p:tn val="4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_oh-mal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1500"/>
                            </p:stCondLst>
                            <p:childTnLst>
                              <p:par>
                                <p:cTn id="4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221 -0.00787 L -1.40156 -0.04005 " pathEditMode="relative" rAng="0" ptsTypes="AA">
                                      <p:cBhvr>
                                        <p:cTn id="449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40" y="-12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219558__qubodup__bus-driving-of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627 -0.0037 L 1.33606 0.00648 " pathEditMode="relative" rAng="0" ptsTypes="AA">
                                      <p:cBhvr>
                                        <p:cTn id="451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0" y="50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419691__14fvaltrovat__car-driv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4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453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20" numSld="999" showWhenStopped="0">
                <p:cTn id="45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9" grpId="0"/>
      <p:bldP spid="9" grpId="1"/>
      <p:bldP spid="2" grpId="0"/>
      <p:bldP spid="2" grpId="1"/>
      <p:bldP spid="16" grpId="0"/>
      <p:bldP spid="16" grpId="1"/>
      <p:bldP spid="25" grpId="0"/>
      <p:bldP spid="25" grpId="1"/>
      <p:bldP spid="36" grpId="0"/>
      <p:bldP spid="36" grpId="1"/>
      <p:bldP spid="36" grpId="2"/>
      <p:bldP spid="36" grpId="3"/>
      <p:bldP spid="37" grpId="0"/>
      <p:bldP spid="37" grpId="1"/>
      <p:bldP spid="38" grpId="0" animBg="1"/>
      <p:bldP spid="38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65" grpId="0" animBg="1"/>
      <p:bldP spid="65" grpId="1" animBg="1"/>
      <p:bldP spid="67" grpId="0" animBg="1"/>
      <p:bldP spid="67" grpId="1" animBg="1"/>
      <p:bldP spid="74" grpId="0"/>
      <p:bldP spid="74" grpId="1"/>
      <p:bldP spid="75" grpId="0" animBg="1"/>
      <p:bldP spid="75" grpId="1" animBg="1"/>
      <p:bldP spid="77" grpId="0"/>
      <p:bldP spid="77" grpId="1"/>
      <p:bldP spid="81" grpId="0" animBg="1"/>
      <p:bldP spid="81" grpId="1" animBg="1"/>
      <p:bldP spid="86" grpId="0"/>
      <p:bldP spid="86" grpId="1"/>
      <p:bldP spid="88" grpId="0" animBg="1"/>
      <p:bldP spid="88" grpId="1" animBg="1"/>
      <p:bldP spid="100" grpId="0"/>
      <p:bldP spid="100" grpId="1"/>
      <p:bldP spid="107" grpId="0"/>
      <p:bldP spid="107" grpId="1"/>
      <p:bldP spid="108" grpId="0"/>
      <p:bldP spid="108" grpId="1"/>
    </p:bldLst>
  </p:timing>
  <p:extLst>
    <p:ext uri="{E180D4A7-C9FB-4DFB-919C-405C955672EB}">
      <p14:showEvtLst xmlns:p14="http://schemas.microsoft.com/office/powerpoint/2010/main">
        <p14:playEvt time="14" objId="1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7534-958C-4043-8F13-1B44C2C1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CC5E-6DAC-4B70-98E5-D48EDF0CA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/>
              <a:t>Picture Credits:</a:t>
            </a:r>
          </a:p>
          <a:p>
            <a:r>
              <a:rPr lang="en-US"/>
              <a:t>Sale vector created by </a:t>
            </a:r>
            <a:r>
              <a:rPr lang="en-US" err="1"/>
              <a:t>pch.vector</a:t>
            </a:r>
            <a:r>
              <a:rPr lang="en-US"/>
              <a:t> - </a:t>
            </a:r>
            <a:r>
              <a:rPr lang="en-US">
                <a:hlinkClick r:id="rId2"/>
              </a:rPr>
              <a:t>www.freepik.com</a:t>
            </a:r>
            <a:endParaRPr lang="en-US"/>
          </a:p>
          <a:p>
            <a:r>
              <a:rPr lang="lt-LT">
                <a:hlinkClick r:id="rId3"/>
              </a:rPr>
              <a:t>https://thegadgetflow.com/portfolio/vigo-the-stimulating-headset/</a:t>
            </a:r>
            <a:endParaRPr lang="en-US"/>
          </a:p>
          <a:p>
            <a:r>
              <a:rPr lang="en-US">
                <a:hlinkClick r:id="rId4"/>
              </a:rPr>
              <a:t>https://newatlas.com/anti-sleep-pilot-monitors-driver-fatigue/17439/</a:t>
            </a:r>
            <a:endParaRPr lang="en-US"/>
          </a:p>
          <a:p>
            <a:r>
              <a:rPr lang="en-US">
                <a:hlinkClick r:id="rId5"/>
              </a:rPr>
              <a:t>https://cdn.sparkfun.com//assets/parts/3/1/9/9/09469-1.jpg</a:t>
            </a:r>
            <a:endParaRPr lang="en-US"/>
          </a:p>
          <a:p>
            <a:pPr marL="0" indent="0">
              <a:buNone/>
            </a:pPr>
            <a:r>
              <a:rPr lang="en-US"/>
              <a:t>Data Sources:</a:t>
            </a:r>
          </a:p>
          <a:p>
            <a:r>
              <a:rPr lang="lt-LT" u="sng">
                <a:hlinkClick r:id="rId6"/>
              </a:rPr>
              <a:t>https://www.sleepfoundation.org/professionals/drowsy-driving</a:t>
            </a:r>
            <a:endParaRPr lang="lt-LT"/>
          </a:p>
          <a:p>
            <a:r>
              <a:rPr lang="lt-LT" u="sng">
                <a:hlinkClick r:id="rId7"/>
              </a:rPr>
              <a:t>https://crashstats.nhtsa.dot.gov/Api/Public/ViewPublication/812446</a:t>
            </a:r>
            <a:endParaRPr lang="lt-LT"/>
          </a:p>
          <a:p>
            <a:r>
              <a:rPr lang="lt-LT">
                <a:hlinkClick r:id="rId8"/>
              </a:rPr>
              <a:t>https://aaafoundation.org/wp-content/uploads/2018/02/2010DrowsyDrivingReport.pdf</a:t>
            </a:r>
            <a:endParaRPr lang="en-US"/>
          </a:p>
          <a:p>
            <a:r>
              <a:rPr lang="lt-LT">
                <a:hlinkClick r:id="rId9"/>
              </a:rPr>
              <a:t>https://ph02.tci-thaijo.org/index.php/ECTI-EEC/article/download/215488/149943/</a:t>
            </a:r>
            <a:endParaRPr lang="en-US"/>
          </a:p>
          <a:p>
            <a:endParaRPr lang="lt-LT"/>
          </a:p>
          <a:p>
            <a:endParaRPr lang="en-US"/>
          </a:p>
          <a:p>
            <a:endParaRPr lang="lt-LT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2609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4.8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512C9BA79765439FA843BDA1F63E7A" ma:contentTypeVersion="3" ma:contentTypeDescription="Create a new document." ma:contentTypeScope="" ma:versionID="949cb12d8e25df758150d886a4418489">
  <xsd:schema xmlns:xsd="http://www.w3.org/2001/XMLSchema" xmlns:xs="http://www.w3.org/2001/XMLSchema" xmlns:p="http://schemas.microsoft.com/office/2006/metadata/properties" xmlns:ns2="197d7c67-477c-45d6-9b2b-68995d721aca" targetNamespace="http://schemas.microsoft.com/office/2006/metadata/properties" ma:root="true" ma:fieldsID="1a1e4d511716f0f7645700daf5e2b4f0" ns2:_="">
    <xsd:import namespace="197d7c67-477c-45d6-9b2b-68995d721a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7d7c67-477c-45d6-9b2b-68995d721a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03A163-155E-40FA-AA8B-B0F2F24FB32D}">
  <ds:schemaRefs>
    <ds:schemaRef ds:uri="http://purl.org/dc/elements/1.1/"/>
    <ds:schemaRef ds:uri="197d7c67-477c-45d6-9b2b-68995d721aca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CA5F21C-4E3E-4D88-AE9A-8774A2CA07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3980EF-4F0C-449D-9011-2D91E30D99FD}">
  <ds:schemaRefs>
    <ds:schemaRef ds:uri="197d7c67-477c-45d6-9b2b-68995d721a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210</Words>
  <Application>Microsoft Office PowerPoint</Application>
  <PresentationFormat>Widescreen</PresentationFormat>
  <Paragraphs>36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1_Office Theme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Sathvik Devineni (student)</dc:creator>
  <cp:lastModifiedBy>Tomas Simutis (student)</cp:lastModifiedBy>
  <cp:revision>3</cp:revision>
  <dcterms:created xsi:type="dcterms:W3CDTF">2021-01-25T22:15:38Z</dcterms:created>
  <dcterms:modified xsi:type="dcterms:W3CDTF">2021-01-27T15:29:27Z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0x010100F2512C9BA79765439FA843BDA1F63E7A</vt:lpwstr>
  </property>
</Properties>
</file>